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81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80" r:id="rId16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21B2C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#,##0.0\ _₽;\-#,##0.0\ _₽</c:formatCode>
                <c:ptCount val="6"/>
                <c:pt idx="0">
                  <c:v>2547.1999999999998</c:v>
                </c:pt>
                <c:pt idx="1">
                  <c:v>2659</c:v>
                </c:pt>
                <c:pt idx="2">
                  <c:v>3247.9</c:v>
                </c:pt>
                <c:pt idx="3">
                  <c:v>2620.6999999999998</c:v>
                </c:pt>
                <c:pt idx="4">
                  <c:v>2748.5</c:v>
                </c:pt>
                <c:pt idx="5">
                  <c:v>2823.5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4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50800" h="25400"/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#,##0.0\ _₽;\-#,##0.0\ _₽</c:formatCode>
                <c:ptCount val="6"/>
                <c:pt idx="0">
                  <c:v>4393.6000000000004</c:v>
                </c:pt>
                <c:pt idx="1">
                  <c:v>5579.3</c:v>
                </c:pt>
                <c:pt idx="2">
                  <c:v>16885.3</c:v>
                </c:pt>
                <c:pt idx="3">
                  <c:v>11366.8</c:v>
                </c:pt>
                <c:pt idx="4">
                  <c:v>4377</c:v>
                </c:pt>
                <c:pt idx="5">
                  <c:v>4478.9000000000005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Val val="1"/>
        </c:dLbls>
        <c:gapWidth val="95"/>
        <c:gapDepth val="95"/>
        <c:shape val="box"/>
        <c:axId val="71014656"/>
        <c:axId val="71077248"/>
        <c:axId val="0"/>
      </c:bar3DChart>
      <c:valAx>
        <c:axId val="7107724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71014656"/>
        <c:crosses val="autoZero"/>
        <c:crossBetween val="between"/>
      </c:valAx>
      <c:catAx>
        <c:axId val="71014656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1077248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34"/>
  <c:chart>
    <c:autoTitleDeleted val="1"/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789.8</c:v>
                </c:pt>
                <c:pt idx="1">
                  <c:v>1018.9</c:v>
                </c:pt>
                <c:pt idx="2">
                  <c:v>794.5</c:v>
                </c:pt>
                <c:pt idx="3">
                  <c:v>770.7</c:v>
                </c:pt>
                <c:pt idx="4">
                  <c:v>801.5</c:v>
                </c:pt>
                <c:pt idx="5">
                  <c:v>832.7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2B-4DF7-9C1D-AFEA8B22A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495.3</c:v>
                </c:pt>
                <c:pt idx="1">
                  <c:v>343.1</c:v>
                </c:pt>
                <c:pt idx="2">
                  <c:v>796.9</c:v>
                </c:pt>
                <c:pt idx="3">
                  <c:v>300.5</c:v>
                </c:pt>
                <c:pt idx="4">
                  <c:v>297.2</c:v>
                </c:pt>
                <c:pt idx="5">
                  <c:v>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2B-4DF7-9C1D-AFEA8B22A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Лист1!$D$2:$D$7</c:f>
              <c:numCache>
                <c:formatCode>#,##0</c:formatCode>
                <c:ptCount val="6"/>
                <c:pt idx="0">
                  <c:v>227.1</c:v>
                </c:pt>
                <c:pt idx="1">
                  <c:v>218.5</c:v>
                </c:pt>
                <c:pt idx="2">
                  <c:v>392.3</c:v>
                </c:pt>
                <c:pt idx="3">
                  <c:v>427.2</c:v>
                </c:pt>
                <c:pt idx="4">
                  <c:v>469.8</c:v>
                </c:pt>
                <c:pt idx="5">
                  <c:v>516.79999999999995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D2B-4DF7-9C1D-AFEA8B22ACE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Лист1!$E$2:$E$7</c:f>
              <c:numCache>
                <c:formatCode>#,##0</c:formatCode>
                <c:ptCount val="6"/>
                <c:pt idx="0">
                  <c:v>695.8</c:v>
                </c:pt>
                <c:pt idx="1">
                  <c:v>895.7</c:v>
                </c:pt>
                <c:pt idx="2">
                  <c:v>1016.1</c:v>
                </c:pt>
                <c:pt idx="3">
                  <c:v>970.1</c:v>
                </c:pt>
                <c:pt idx="4">
                  <c:v>1027.8</c:v>
                </c:pt>
                <c:pt idx="5">
                  <c:v>1027.8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D2B-4DF7-9C1D-AFEA8B22ACEA}"/>
            </c:ext>
          </c:extLst>
        </c:ser>
        <c:dLbls/>
        <c:gapWidth val="55"/>
        <c:gapDepth val="55"/>
        <c:shape val="cylinder"/>
        <c:axId val="99619584"/>
        <c:axId val="99621120"/>
        <c:axId val="0"/>
      </c:bar3DChart>
      <c:catAx>
        <c:axId val="99619584"/>
        <c:scaling>
          <c:orientation val="minMax"/>
        </c:scaling>
        <c:axPos val="b"/>
        <c:numFmt formatCode="General" sourceLinked="0"/>
        <c:majorTickMark val="none"/>
        <c:tickLblPos val="nextTo"/>
        <c:crossAx val="99621120"/>
        <c:crosses val="autoZero"/>
        <c:auto val="1"/>
        <c:lblAlgn val="ctr"/>
        <c:lblOffset val="100"/>
        <c:noMultiLvlLbl val="1"/>
      </c:catAx>
      <c:valAx>
        <c:axId val="996211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99619584"/>
        <c:crosses val="autoZero"/>
        <c:crossBetween val="between"/>
      </c:valAx>
    </c:plotArea>
    <c:legend>
      <c:legendPos val="r"/>
      <c:layout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26"/>
  <c:chart>
    <c:autoTitleDeleted val="1"/>
    <c:view3D>
      <c:rotX val="0"/>
      <c:rotY val="1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#,##0.0_ ;\-#,##0.0\ </c:formatCode>
                <c:ptCount val="6"/>
                <c:pt idx="0">
                  <c:v>3060.9</c:v>
                </c:pt>
                <c:pt idx="1">
                  <c:v>3668</c:v>
                </c:pt>
                <c:pt idx="2">
                  <c:v>4084</c:v>
                </c:pt>
                <c:pt idx="3">
                  <c:v>4151.3</c:v>
                </c:pt>
                <c:pt idx="4">
                  <c:v>4207.4000000000005</c:v>
                </c:pt>
                <c:pt idx="5">
                  <c:v>4190.9000000000005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4F-408E-A365-D875CF597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#,##0.0_ ;\-#,##0.0\ </c:formatCode>
                <c:ptCount val="6"/>
                <c:pt idx="0">
                  <c:v>0</c:v>
                </c:pt>
                <c:pt idx="1">
                  <c:v>150.19999999999999</c:v>
                </c:pt>
                <c:pt idx="2">
                  <c:v>0</c:v>
                </c:pt>
                <c:pt idx="3">
                  <c:v>116</c:v>
                </c:pt>
                <c:pt idx="4">
                  <c:v>62.6</c:v>
                </c:pt>
                <c:pt idx="5">
                  <c:v>178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4F-408E-A365-D875CF597A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субсидии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Лист1!$D$2:$D$7</c:f>
              <c:numCache>
                <c:formatCode>#,##0.0_ ;\-#,##0.0\ </c:formatCode>
                <c:ptCount val="6"/>
                <c:pt idx="0">
                  <c:v>1214.5999999999999</c:v>
                </c:pt>
                <c:pt idx="1">
                  <c:v>1529.1</c:v>
                </c:pt>
                <c:pt idx="2">
                  <c:v>12698.5</c:v>
                </c:pt>
                <c:pt idx="3">
                  <c:v>6993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4F-408E-A365-D875CF597A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Лист1!$E$2:$E$7</c:f>
              <c:numCache>
                <c:formatCode>#,##0.0_ ;\-#,##0.0\ </c:formatCode>
                <c:ptCount val="6"/>
                <c:pt idx="0">
                  <c:v>118.1</c:v>
                </c:pt>
                <c:pt idx="1">
                  <c:v>111</c:v>
                </c:pt>
                <c:pt idx="2">
                  <c:v>102.8</c:v>
                </c:pt>
                <c:pt idx="3">
                  <c:v>106.5</c:v>
                </c:pt>
                <c:pt idx="4">
                  <c:v>107</c:v>
                </c:pt>
                <c:pt idx="5">
                  <c:v>110</c:v>
                </c:pt>
              </c:numCache>
            </c:numRef>
          </c:val>
        </c:ser>
        <c:dLbls/>
        <c:gapWidth val="75"/>
        <c:shape val="cylinder"/>
        <c:axId val="99838208"/>
        <c:axId val="99848192"/>
        <c:axId val="99683840"/>
      </c:bar3DChart>
      <c:catAx>
        <c:axId val="99838208"/>
        <c:scaling>
          <c:orientation val="minMax"/>
        </c:scaling>
        <c:axPos val="b"/>
        <c:numFmt formatCode="General" sourceLinked="0"/>
        <c:majorTickMark val="none"/>
        <c:tickLblPos val="nextTo"/>
        <c:crossAx val="99848192"/>
        <c:crosses val="autoZero"/>
        <c:auto val="1"/>
        <c:lblAlgn val="ctr"/>
        <c:lblOffset val="100"/>
        <c:noMultiLvlLbl val="1"/>
      </c:catAx>
      <c:valAx>
        <c:axId val="99848192"/>
        <c:scaling>
          <c:orientation val="minMax"/>
        </c:scaling>
        <c:axPos val="l"/>
        <c:majorGridlines/>
        <c:numFmt formatCode="#,##0.0_ ;\-#,##0.0\ " sourceLinked="1"/>
        <c:majorTickMark val="none"/>
        <c:tickLblPos val="nextTo"/>
        <c:spPr>
          <a:ln w="9525">
            <a:noFill/>
          </a:ln>
        </c:spPr>
        <c:crossAx val="99838208"/>
        <c:crosses val="autoZero"/>
        <c:crossBetween val="between"/>
      </c:valAx>
      <c:serAx>
        <c:axId val="99683840"/>
        <c:scaling>
          <c:orientation val="minMax"/>
        </c:scaling>
        <c:delete val="1"/>
        <c:axPos val="b"/>
        <c:tickLblPos val="none"/>
        <c:crossAx val="99848192"/>
        <c:crosses val="autoZero"/>
      </c:serAx>
    </c:plotArea>
    <c:legend>
      <c:legendPos val="b"/>
      <c:layout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26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7CCA62">
                      <a:shade val="30000"/>
                      <a:satMod val="115000"/>
                    </a:srgbClr>
                  </a:gs>
                  <a:gs pos="50000">
                    <a:srgbClr val="7CCA62">
                      <a:shade val="67500"/>
                      <a:satMod val="115000"/>
                    </a:srgbClr>
                  </a:gs>
                  <a:gs pos="100000">
                    <a:srgbClr val="7CCA62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3"/>
            <c:explosion val="17"/>
            <c:spPr>
              <a:gradFill flip="none" rotWithShape="1">
                <a:gsLst>
                  <a:gs pos="0">
                    <a:srgbClr val="0F6FC6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F6FC6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F6FC6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BD0D9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BD0D9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BD0D9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 (Дорожное хозяйство)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Социальная политика</c:v>
                </c:pt>
                <c:pt idx="6">
                  <c:v>Культура, социальная политика, физическая культура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4133.4000000000005</c:v>
                </c:pt>
                <c:pt idx="1">
                  <c:v>8098</c:v>
                </c:pt>
                <c:pt idx="2">
                  <c:v>4</c:v>
                </c:pt>
                <c:pt idx="3">
                  <c:v>1435.5</c:v>
                </c:pt>
                <c:pt idx="4">
                  <c:v>106.5</c:v>
                </c:pt>
                <c:pt idx="5">
                  <c:v>199.7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84-4408-889B-2803E7572C50}"/>
            </c:ext>
          </c:extLst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200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sz="1400" b="0" i="0" baseline="0" dirty="0" smtClean="0">
                <a:latin typeface="Times New Roman" pitchFamily="18" charset="0"/>
              </a:rPr>
              <a:t>Расходы на обслуживание долга, тыс. руб.</a:t>
            </a:r>
            <a:endParaRPr lang="ru-RU" sz="1400" b="0" i="0" baseline="0" dirty="0">
              <a:latin typeface="Times New Roman" pitchFamily="18" charset="0"/>
            </a:endParaRPr>
          </a:p>
        </c:rich>
      </c:tx>
      <c:layout>
        <c:manualLayout>
          <c:xMode val="edge"/>
          <c:yMode val="edge"/>
          <c:x val="0.10320277723340521"/>
          <c:y val="7.618994292753356E-2"/>
        </c:manualLayout>
      </c:layout>
      <c:overlay val="1"/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30980096"/>
        <c:axId val="132557440"/>
        <c:axId val="0"/>
      </c:bar3DChart>
      <c:catAx>
        <c:axId val="1309800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32557440"/>
        <c:crosses val="autoZero"/>
        <c:auto val="1"/>
        <c:lblAlgn val="ctr"/>
        <c:lblOffset val="100"/>
        <c:noMultiLvlLbl val="1"/>
      </c:catAx>
      <c:valAx>
        <c:axId val="13255744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309800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0E034-18B5-4195-91AA-82FF3DAE363F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A08581-A0F2-4582-B54C-ED43E5EE6E1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ADDF1A5-89D0-4F51-B577-683327F24FCA}" type="sib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5B3AB95C-224C-4C29-B0AA-ACB9E8E68C4B}" type="par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8F7E3EB2-CF22-49E3-A952-A094598A93C1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651EB8D-5BF0-4AE9-8FA4-38FE1928DD71}" type="par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2F9F0CB-9BFB-49F7-A4AD-BE9E35BDD989}" type="sib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AF32429A-C1A0-4246-A339-FAA6EC4F65B7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CCF4F25E-0ED9-4255-9793-930FE4176F30}" type="par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B5CACD2-A8F4-46AB-9652-C73B3E9771A3}" type="sib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3BD6324-EF5B-43C1-B97D-E349FC4D560B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FF2BD46-688C-4DA8-AF11-DE7FC83E49F9}" type="par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9714996-708E-44EC-AF2B-D11A21895128}" type="sib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A122DE1-2971-4527-AC46-FCE987FDA095}">
      <dgm:prSet custT="1"/>
      <dgm:spPr/>
      <dgm:t>
        <a:bodyPr/>
        <a:lstStyle/>
        <a:p>
          <a:endParaRPr lang="ru-RU" sz="14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40A42A1-9583-4228-A5DB-B7FF6984CD3A}" type="par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D0ACFA2-6325-49C0-AF10-48697DA9E485}" type="sib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C669C13-367A-449E-A62A-2432BB1C1DB2}">
      <dgm:prSet custT="1"/>
      <dgm:spPr/>
      <dgm:t>
        <a:bodyPr/>
        <a:lstStyle/>
        <a:p>
          <a:pPr algn="just"/>
          <a:endParaRPr lang="ru-RU" sz="11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0BC1592-DCAC-445A-95E8-AC2CC8852F8E}" type="par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267AAC6-7717-4485-B0A7-3A9F33C1A35E}" type="sib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7CE592B4-85C6-426C-BBA0-22FFC9B5B517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01DDDF54-A487-4049-9232-F6792070967E}" type="par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23B8C802-5490-4CFA-A24F-802334727B26}" type="sib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D7DDF55-FDF0-41F1-AE19-BD7EE50BA35C}" type="pres">
      <dgm:prSet presAssocID="{7860E034-18B5-4195-91AA-82FF3DAE36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D3FABA-EE5F-4188-B0D5-BB405DAF5CA6}" type="pres">
      <dgm:prSet presAssocID="{7860E034-18B5-4195-91AA-82FF3DAE363F}" presName="Name1" presStyleCnt="0"/>
      <dgm:spPr/>
      <dgm:t>
        <a:bodyPr/>
        <a:lstStyle/>
        <a:p>
          <a:endParaRPr lang="ru-RU"/>
        </a:p>
      </dgm:t>
    </dgm:pt>
    <dgm:pt modelId="{A1BF74E9-045B-4CAB-9ED6-99F42736EAAC}" type="pres">
      <dgm:prSet presAssocID="{7860E034-18B5-4195-91AA-82FF3DAE363F}" presName="cycle" presStyleCnt="0"/>
      <dgm:spPr/>
      <dgm:t>
        <a:bodyPr/>
        <a:lstStyle/>
        <a:p>
          <a:endParaRPr lang="ru-RU"/>
        </a:p>
      </dgm:t>
    </dgm:pt>
    <dgm:pt modelId="{E54EE322-BE62-4819-9AFF-ABC407F92729}" type="pres">
      <dgm:prSet presAssocID="{7860E034-18B5-4195-91AA-82FF3DAE363F}" presName="srcNode" presStyleLbl="node1" presStyleIdx="0" presStyleCnt="7"/>
      <dgm:spPr/>
      <dgm:t>
        <a:bodyPr/>
        <a:lstStyle/>
        <a:p>
          <a:endParaRPr lang="ru-RU"/>
        </a:p>
      </dgm:t>
    </dgm:pt>
    <dgm:pt modelId="{1210F702-E73C-4F21-AA06-1894FCC3ACD2}" type="pres">
      <dgm:prSet presAssocID="{7860E034-18B5-4195-91AA-82FF3DAE363F}" presName="conn" presStyleLbl="parChTrans1D2" presStyleIdx="0" presStyleCnt="1"/>
      <dgm:spPr/>
      <dgm:t>
        <a:bodyPr/>
        <a:lstStyle/>
        <a:p>
          <a:endParaRPr lang="ru-RU"/>
        </a:p>
      </dgm:t>
    </dgm:pt>
    <dgm:pt modelId="{505371A7-266A-489D-8956-C02F3B39F293}" type="pres">
      <dgm:prSet presAssocID="{7860E034-18B5-4195-91AA-82FF3DAE363F}" presName="extraNode" presStyleLbl="node1" presStyleIdx="0" presStyleCnt="7"/>
      <dgm:spPr/>
      <dgm:t>
        <a:bodyPr/>
        <a:lstStyle/>
        <a:p>
          <a:endParaRPr lang="ru-RU"/>
        </a:p>
      </dgm:t>
    </dgm:pt>
    <dgm:pt modelId="{674B6DF2-59C8-4299-B9E3-7A8F3F1AAAED}" type="pres">
      <dgm:prSet presAssocID="{7860E034-18B5-4195-91AA-82FF3DAE363F}" presName="dstNode" presStyleLbl="node1" presStyleIdx="0" presStyleCnt="7"/>
      <dgm:spPr/>
      <dgm:t>
        <a:bodyPr/>
        <a:lstStyle/>
        <a:p>
          <a:endParaRPr lang="ru-RU"/>
        </a:p>
      </dgm:t>
    </dgm:pt>
    <dgm:pt modelId="{811863F4-FDD5-4FA4-97B7-B4D9C184D893}" type="pres">
      <dgm:prSet presAssocID="{56A08581-A0F2-4582-B54C-ED43E5EE6E1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E2513-41BF-4375-9C95-34EDBF06FE8F}" type="pres">
      <dgm:prSet presAssocID="{56A08581-A0F2-4582-B54C-ED43E5EE6E1F}" presName="accent_1" presStyleCnt="0"/>
      <dgm:spPr/>
      <dgm:t>
        <a:bodyPr/>
        <a:lstStyle/>
        <a:p>
          <a:endParaRPr lang="ru-RU"/>
        </a:p>
      </dgm:t>
    </dgm:pt>
    <dgm:pt modelId="{B38361AB-9C8A-453D-ADC5-FE6B33CC1A7B}" type="pres">
      <dgm:prSet presAssocID="{56A08581-A0F2-4582-B54C-ED43E5EE6E1F}" presName="accentRepeatNode" presStyleLbl="solidFgAcc1" presStyleIdx="0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5F73713-31D5-4735-9875-CA3DF5DBF04E}" type="pres">
      <dgm:prSet presAssocID="{AF32429A-C1A0-4246-A339-FAA6EC4F65B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5EDFF-452D-46A7-A16E-D2D9522B5F24}" type="pres">
      <dgm:prSet presAssocID="{AF32429A-C1A0-4246-A339-FAA6EC4F65B7}" presName="accent_2" presStyleCnt="0"/>
      <dgm:spPr/>
      <dgm:t>
        <a:bodyPr/>
        <a:lstStyle/>
        <a:p>
          <a:endParaRPr lang="ru-RU"/>
        </a:p>
      </dgm:t>
    </dgm:pt>
    <dgm:pt modelId="{891B1ADF-FE61-45CF-8D55-FF3315D9A06D}" type="pres">
      <dgm:prSet presAssocID="{AF32429A-C1A0-4246-A339-FAA6EC4F65B7}" presName="accentRepeatNode" presStyleLbl="solidFgAcc1" presStyleIdx="1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E36C918-9284-4ADD-BF33-933C19484A13}" type="pres">
      <dgm:prSet presAssocID="{8F7E3EB2-CF22-49E3-A952-A094598A93C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1EF9-B2B0-465A-8955-72857C7E507B}" type="pres">
      <dgm:prSet presAssocID="{8F7E3EB2-CF22-49E3-A952-A094598A93C1}" presName="accent_3" presStyleCnt="0"/>
      <dgm:spPr/>
      <dgm:t>
        <a:bodyPr/>
        <a:lstStyle/>
        <a:p>
          <a:endParaRPr lang="ru-RU"/>
        </a:p>
      </dgm:t>
    </dgm:pt>
    <dgm:pt modelId="{5F6E890B-3B88-4044-956F-CAC0C7996DFD}" type="pres">
      <dgm:prSet presAssocID="{8F7E3EB2-CF22-49E3-A952-A094598A93C1}" presName="accentRepeatNode" presStyleLbl="solidFgAcc1" presStyleIdx="2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48EE354D-3C84-40C3-815E-7B884F5FB31B}" type="pres">
      <dgm:prSet presAssocID="{1A122DE1-2971-4527-AC46-FCE987FDA09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970BE-CD46-4E34-8C91-84F6F59A5AD5}" type="pres">
      <dgm:prSet presAssocID="{1A122DE1-2971-4527-AC46-FCE987FDA095}" presName="accent_4" presStyleCnt="0"/>
      <dgm:spPr/>
      <dgm:t>
        <a:bodyPr/>
        <a:lstStyle/>
        <a:p>
          <a:endParaRPr lang="ru-RU"/>
        </a:p>
      </dgm:t>
    </dgm:pt>
    <dgm:pt modelId="{E4D21F5D-DDAB-40C8-9CE9-683A8FDCFE12}" type="pres">
      <dgm:prSet presAssocID="{1A122DE1-2971-4527-AC46-FCE987FDA095}" presName="accentRepeatNode" presStyleLbl="solidFgAcc1" presStyleIdx="3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74E7A441-9403-40CF-AFB9-540ED7F3CD5C}" type="pres">
      <dgm:prSet presAssocID="{B3BD6324-EF5B-43C1-B97D-E349FC4D560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0D424-2CD2-4190-8547-BE3D8838B3E0}" type="pres">
      <dgm:prSet presAssocID="{B3BD6324-EF5B-43C1-B97D-E349FC4D560B}" presName="accent_5" presStyleCnt="0"/>
      <dgm:spPr/>
      <dgm:t>
        <a:bodyPr/>
        <a:lstStyle/>
        <a:p>
          <a:endParaRPr lang="ru-RU"/>
        </a:p>
      </dgm:t>
    </dgm:pt>
    <dgm:pt modelId="{109DDAE4-0AE5-49E0-B02C-134FDD37220B}" type="pres">
      <dgm:prSet presAssocID="{B3BD6324-EF5B-43C1-B97D-E349FC4D560B}" presName="accentRepeatNode" presStyleLbl="solidFgAcc1" presStyleIdx="4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1B61C2BB-9BF6-4BF5-A17C-FA28E1B100DA}" type="pres">
      <dgm:prSet presAssocID="{4C669C13-367A-449E-A62A-2432BB1C1DB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90169-1DE2-4C0B-A883-593A5CAEDDD9}" type="pres">
      <dgm:prSet presAssocID="{4C669C13-367A-449E-A62A-2432BB1C1DB2}" presName="accent_6" presStyleCnt="0"/>
      <dgm:spPr/>
      <dgm:t>
        <a:bodyPr/>
        <a:lstStyle/>
        <a:p>
          <a:endParaRPr lang="ru-RU"/>
        </a:p>
      </dgm:t>
    </dgm:pt>
    <dgm:pt modelId="{C20055EE-F309-4FC4-943B-7EC2E2A7C1A8}" type="pres">
      <dgm:prSet presAssocID="{4C669C13-367A-449E-A62A-2432BB1C1DB2}" presName="accentRepeatNode" presStyleLbl="solidFgAcc1" presStyleIdx="5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8500DEA4-3C39-4631-9A1A-EC2DAFBAEE03}" type="pres">
      <dgm:prSet presAssocID="{7CE592B4-85C6-426C-BBA0-22FFC9B5B51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83FD1-EF5D-4935-B97D-A1A933111909}" type="pres">
      <dgm:prSet presAssocID="{7CE592B4-85C6-426C-BBA0-22FFC9B5B517}" presName="accent_7" presStyleCnt="0"/>
      <dgm:spPr/>
      <dgm:t>
        <a:bodyPr/>
        <a:lstStyle/>
        <a:p>
          <a:endParaRPr lang="ru-RU"/>
        </a:p>
      </dgm:t>
    </dgm:pt>
    <dgm:pt modelId="{245BAE44-76D6-4969-9868-4FA918FCC4A6}" type="pres">
      <dgm:prSet presAssocID="{7CE592B4-85C6-426C-BBA0-22FFC9B5B517}" presName="accentRepeatNode" presStyleLbl="solidFgAcc1" presStyleIdx="6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</dgm:ptLst>
  <dgm:cxnLst>
    <dgm:cxn modelId="{D89F31FF-115A-488E-BB2C-50C499620EED}" type="presOf" srcId="{4C669C13-367A-449E-A62A-2432BB1C1DB2}" destId="{1B61C2BB-9BF6-4BF5-A17C-FA28E1B100DA}" srcOrd="0" destOrd="0" presId="urn:microsoft.com/office/officeart/2008/layout/VerticalCurvedList"/>
    <dgm:cxn modelId="{148BCEEC-D9F0-4A84-9F82-951704C4B3B4}" srcId="{7860E034-18B5-4195-91AA-82FF3DAE363F}" destId="{56A08581-A0F2-4582-B54C-ED43E5EE6E1F}" srcOrd="0" destOrd="0" parTransId="{5B3AB95C-224C-4C29-B0AA-ACB9E8E68C4B}" sibTransId="{3ADDF1A5-89D0-4F51-B577-683327F24FCA}"/>
    <dgm:cxn modelId="{3403B100-FF32-49C4-B033-970526D7EF3C}" type="presOf" srcId="{7860E034-18B5-4195-91AA-82FF3DAE363F}" destId="{6D7DDF55-FDF0-41F1-AE19-BD7EE50BA35C}" srcOrd="0" destOrd="0" presId="urn:microsoft.com/office/officeart/2008/layout/VerticalCurvedList"/>
    <dgm:cxn modelId="{7C74A93C-CAAE-4209-8520-2A5917D3A1EE}" type="presOf" srcId="{8F7E3EB2-CF22-49E3-A952-A094598A93C1}" destId="{2E36C918-9284-4ADD-BF33-933C19484A13}" srcOrd="0" destOrd="0" presId="urn:microsoft.com/office/officeart/2008/layout/VerticalCurvedList"/>
    <dgm:cxn modelId="{3B427885-8A29-4D3D-825E-30B5ED71217A}" type="presOf" srcId="{7CE592B4-85C6-426C-BBA0-22FFC9B5B517}" destId="{8500DEA4-3C39-4631-9A1A-EC2DAFBAEE03}" srcOrd="0" destOrd="0" presId="urn:microsoft.com/office/officeart/2008/layout/VerticalCurvedList"/>
    <dgm:cxn modelId="{0EA87291-44E8-42D8-AF75-6A2640FD54DE}" srcId="{7860E034-18B5-4195-91AA-82FF3DAE363F}" destId="{4C669C13-367A-449E-A62A-2432BB1C1DB2}" srcOrd="5" destOrd="0" parTransId="{60BC1592-DCAC-445A-95E8-AC2CC8852F8E}" sibTransId="{D267AAC6-7717-4485-B0A7-3A9F33C1A35E}"/>
    <dgm:cxn modelId="{19DA8946-3E86-443B-8635-D67AE29EB32B}" srcId="{7860E034-18B5-4195-91AA-82FF3DAE363F}" destId="{1A122DE1-2971-4527-AC46-FCE987FDA095}" srcOrd="3" destOrd="0" parTransId="{B40A42A1-9583-4228-A5DB-B7FF6984CD3A}" sibTransId="{DD0ACFA2-6325-49C0-AF10-48697DA9E485}"/>
    <dgm:cxn modelId="{9C35A0C6-26EA-4800-B814-1021C66A62BD}" srcId="{7860E034-18B5-4195-91AA-82FF3DAE363F}" destId="{AF32429A-C1A0-4246-A339-FAA6EC4F65B7}" srcOrd="1" destOrd="0" parTransId="{CCF4F25E-0ED9-4255-9793-930FE4176F30}" sibTransId="{3B5CACD2-A8F4-46AB-9652-C73B3E9771A3}"/>
    <dgm:cxn modelId="{D67438B6-2806-4172-91E3-B580B51811D1}" srcId="{7860E034-18B5-4195-91AA-82FF3DAE363F}" destId="{8F7E3EB2-CF22-49E3-A952-A094598A93C1}" srcOrd="2" destOrd="0" parTransId="{1651EB8D-5BF0-4AE9-8FA4-38FE1928DD71}" sibTransId="{42F9F0CB-9BFB-49F7-A4AD-BE9E35BDD989}"/>
    <dgm:cxn modelId="{C29C22BF-5E5C-429A-901B-E2958A69C502}" type="presOf" srcId="{AF32429A-C1A0-4246-A339-FAA6EC4F65B7}" destId="{65F73713-31D5-4735-9875-CA3DF5DBF04E}" srcOrd="0" destOrd="0" presId="urn:microsoft.com/office/officeart/2008/layout/VerticalCurvedList"/>
    <dgm:cxn modelId="{ED13109D-EA28-41C8-8AED-1D3814DCE29C}" type="presOf" srcId="{1A122DE1-2971-4527-AC46-FCE987FDA095}" destId="{48EE354D-3C84-40C3-815E-7B884F5FB31B}" srcOrd="0" destOrd="0" presId="urn:microsoft.com/office/officeart/2008/layout/VerticalCurvedList"/>
    <dgm:cxn modelId="{75DDE4D0-2B62-41A4-80B9-31522AB846E9}" type="presOf" srcId="{56A08581-A0F2-4582-B54C-ED43E5EE6E1F}" destId="{811863F4-FDD5-4FA4-97B7-B4D9C184D893}" srcOrd="0" destOrd="0" presId="urn:microsoft.com/office/officeart/2008/layout/VerticalCurvedList"/>
    <dgm:cxn modelId="{5E01F662-92C9-4B74-B9F6-AE4030ECA069}" srcId="{7860E034-18B5-4195-91AA-82FF3DAE363F}" destId="{B3BD6324-EF5B-43C1-B97D-E349FC4D560B}" srcOrd="4" destOrd="0" parTransId="{BFF2BD46-688C-4DA8-AF11-DE7FC83E49F9}" sibTransId="{49714996-708E-44EC-AF2B-D11A21895128}"/>
    <dgm:cxn modelId="{E342D33A-BCF6-4A7E-8E50-0A9A51CB48AB}" type="presOf" srcId="{3ADDF1A5-89D0-4F51-B577-683327F24FCA}" destId="{1210F702-E73C-4F21-AA06-1894FCC3ACD2}" srcOrd="0" destOrd="0" presId="urn:microsoft.com/office/officeart/2008/layout/VerticalCurvedList"/>
    <dgm:cxn modelId="{EEC4E15B-C37A-4CA7-86DE-7CD930B0BAF9}" type="presOf" srcId="{B3BD6324-EF5B-43C1-B97D-E349FC4D560B}" destId="{74E7A441-9403-40CF-AFB9-540ED7F3CD5C}" srcOrd="0" destOrd="0" presId="urn:microsoft.com/office/officeart/2008/layout/VerticalCurvedList"/>
    <dgm:cxn modelId="{93C0C037-DD4E-40D9-95CD-0812B0446A96}" srcId="{7860E034-18B5-4195-91AA-82FF3DAE363F}" destId="{7CE592B4-85C6-426C-BBA0-22FFC9B5B517}" srcOrd="6" destOrd="0" parTransId="{01DDDF54-A487-4049-9232-F6792070967E}" sibTransId="{23B8C802-5490-4CFA-A24F-802334727B26}"/>
    <dgm:cxn modelId="{9A7E76DB-B2C7-4D91-ADEC-D54E712656D0}" type="presParOf" srcId="{6D7DDF55-FDF0-41F1-AE19-BD7EE50BA35C}" destId="{23D3FABA-EE5F-4188-B0D5-BB405DAF5CA6}" srcOrd="0" destOrd="0" presId="urn:microsoft.com/office/officeart/2008/layout/VerticalCurvedList"/>
    <dgm:cxn modelId="{38B7DF73-9A27-4D93-A63A-7E1118E2D612}" type="presParOf" srcId="{23D3FABA-EE5F-4188-B0D5-BB405DAF5CA6}" destId="{A1BF74E9-045B-4CAB-9ED6-99F42736EAAC}" srcOrd="0" destOrd="0" presId="urn:microsoft.com/office/officeart/2008/layout/VerticalCurvedList"/>
    <dgm:cxn modelId="{28072D49-3FEC-4451-9C61-8BF85AB38CC2}" type="presParOf" srcId="{A1BF74E9-045B-4CAB-9ED6-99F42736EAAC}" destId="{E54EE322-BE62-4819-9AFF-ABC407F92729}" srcOrd="0" destOrd="0" presId="urn:microsoft.com/office/officeart/2008/layout/VerticalCurvedList"/>
    <dgm:cxn modelId="{EC843D9D-EC33-4053-A8F3-DA5CF8A1EE13}" type="presParOf" srcId="{A1BF74E9-045B-4CAB-9ED6-99F42736EAAC}" destId="{1210F702-E73C-4F21-AA06-1894FCC3ACD2}" srcOrd="1" destOrd="0" presId="urn:microsoft.com/office/officeart/2008/layout/VerticalCurvedList"/>
    <dgm:cxn modelId="{83752A9A-407F-41E3-94E0-EB5FCA8E3E0E}" type="presParOf" srcId="{A1BF74E9-045B-4CAB-9ED6-99F42736EAAC}" destId="{505371A7-266A-489D-8956-C02F3B39F293}" srcOrd="2" destOrd="0" presId="urn:microsoft.com/office/officeart/2008/layout/VerticalCurvedList"/>
    <dgm:cxn modelId="{E1337F84-5D85-42DB-9930-8AA3DDCBADB7}" type="presParOf" srcId="{A1BF74E9-045B-4CAB-9ED6-99F42736EAAC}" destId="{674B6DF2-59C8-4299-B9E3-7A8F3F1AAAED}" srcOrd="3" destOrd="0" presId="urn:microsoft.com/office/officeart/2008/layout/VerticalCurvedList"/>
    <dgm:cxn modelId="{FF1FC4F1-B5A6-4FDB-995E-6F2F763538C7}" type="presParOf" srcId="{23D3FABA-EE5F-4188-B0D5-BB405DAF5CA6}" destId="{811863F4-FDD5-4FA4-97B7-B4D9C184D893}" srcOrd="1" destOrd="0" presId="urn:microsoft.com/office/officeart/2008/layout/VerticalCurvedList"/>
    <dgm:cxn modelId="{4FBB19E5-9DCC-4948-88A6-997390256F6F}" type="presParOf" srcId="{23D3FABA-EE5F-4188-B0D5-BB405DAF5CA6}" destId="{7C3E2513-41BF-4375-9C95-34EDBF06FE8F}" srcOrd="2" destOrd="0" presId="urn:microsoft.com/office/officeart/2008/layout/VerticalCurvedList"/>
    <dgm:cxn modelId="{338B244F-19AB-4AFE-8A13-502EFDA02FA4}" type="presParOf" srcId="{7C3E2513-41BF-4375-9C95-34EDBF06FE8F}" destId="{B38361AB-9C8A-453D-ADC5-FE6B33CC1A7B}" srcOrd="0" destOrd="0" presId="urn:microsoft.com/office/officeart/2008/layout/VerticalCurvedList"/>
    <dgm:cxn modelId="{32216E3C-60D0-42BE-A1AE-808DB03AC681}" type="presParOf" srcId="{23D3FABA-EE5F-4188-B0D5-BB405DAF5CA6}" destId="{65F73713-31D5-4735-9875-CA3DF5DBF04E}" srcOrd="3" destOrd="0" presId="urn:microsoft.com/office/officeart/2008/layout/VerticalCurvedList"/>
    <dgm:cxn modelId="{763256C3-19A1-4A58-9AA4-1F72420973D0}" type="presParOf" srcId="{23D3FABA-EE5F-4188-B0D5-BB405DAF5CA6}" destId="{D375EDFF-452D-46A7-A16E-D2D9522B5F24}" srcOrd="4" destOrd="0" presId="urn:microsoft.com/office/officeart/2008/layout/VerticalCurvedList"/>
    <dgm:cxn modelId="{20E28ABD-5CA2-4D29-839E-75DDEDFCED17}" type="presParOf" srcId="{D375EDFF-452D-46A7-A16E-D2D9522B5F24}" destId="{891B1ADF-FE61-45CF-8D55-FF3315D9A06D}" srcOrd="0" destOrd="0" presId="urn:microsoft.com/office/officeart/2008/layout/VerticalCurvedList"/>
    <dgm:cxn modelId="{F44EBBA0-6A32-4FDC-ABD5-A5A0DD7F593D}" type="presParOf" srcId="{23D3FABA-EE5F-4188-B0D5-BB405DAF5CA6}" destId="{2E36C918-9284-4ADD-BF33-933C19484A13}" srcOrd="5" destOrd="0" presId="urn:microsoft.com/office/officeart/2008/layout/VerticalCurvedList"/>
    <dgm:cxn modelId="{F401CF74-340D-4DB4-961E-947ABDA6612F}" type="presParOf" srcId="{23D3FABA-EE5F-4188-B0D5-BB405DAF5CA6}" destId="{07301EF9-B2B0-465A-8955-72857C7E507B}" srcOrd="6" destOrd="0" presId="urn:microsoft.com/office/officeart/2008/layout/VerticalCurvedList"/>
    <dgm:cxn modelId="{AA79627A-5F07-48DD-BBCF-639B4EC31FAB}" type="presParOf" srcId="{07301EF9-B2B0-465A-8955-72857C7E507B}" destId="{5F6E890B-3B88-4044-956F-CAC0C7996DFD}" srcOrd="0" destOrd="0" presId="urn:microsoft.com/office/officeart/2008/layout/VerticalCurvedList"/>
    <dgm:cxn modelId="{458875EC-B4AD-4019-8B32-6870776A9530}" type="presParOf" srcId="{23D3FABA-EE5F-4188-B0D5-BB405DAF5CA6}" destId="{48EE354D-3C84-40C3-815E-7B884F5FB31B}" srcOrd="7" destOrd="0" presId="urn:microsoft.com/office/officeart/2008/layout/VerticalCurvedList"/>
    <dgm:cxn modelId="{FA4891E1-8AA8-4BBF-A3FD-90FBC53BDA4B}" type="presParOf" srcId="{23D3FABA-EE5F-4188-B0D5-BB405DAF5CA6}" destId="{140970BE-CD46-4E34-8C91-84F6F59A5AD5}" srcOrd="8" destOrd="0" presId="urn:microsoft.com/office/officeart/2008/layout/VerticalCurvedList"/>
    <dgm:cxn modelId="{F0F13A01-A13B-42FD-9C06-0CD7E94A87C5}" type="presParOf" srcId="{140970BE-CD46-4E34-8C91-84F6F59A5AD5}" destId="{E4D21F5D-DDAB-40C8-9CE9-683A8FDCFE12}" srcOrd="0" destOrd="0" presId="urn:microsoft.com/office/officeart/2008/layout/VerticalCurvedList"/>
    <dgm:cxn modelId="{D054146D-9703-4D03-A67F-E3DE7306DD39}" type="presParOf" srcId="{23D3FABA-EE5F-4188-B0D5-BB405DAF5CA6}" destId="{74E7A441-9403-40CF-AFB9-540ED7F3CD5C}" srcOrd="9" destOrd="0" presId="urn:microsoft.com/office/officeart/2008/layout/VerticalCurvedList"/>
    <dgm:cxn modelId="{2A8E9914-84B5-4E0D-8847-6085027ED9F7}" type="presParOf" srcId="{23D3FABA-EE5F-4188-B0D5-BB405DAF5CA6}" destId="{CF30D424-2CD2-4190-8547-BE3D8838B3E0}" srcOrd="10" destOrd="0" presId="urn:microsoft.com/office/officeart/2008/layout/VerticalCurvedList"/>
    <dgm:cxn modelId="{AE3A15A5-ADD1-4B7A-932B-F7B12EF186DE}" type="presParOf" srcId="{CF30D424-2CD2-4190-8547-BE3D8838B3E0}" destId="{109DDAE4-0AE5-49E0-B02C-134FDD37220B}" srcOrd="0" destOrd="0" presId="urn:microsoft.com/office/officeart/2008/layout/VerticalCurvedList"/>
    <dgm:cxn modelId="{631AC897-0398-4F94-BF9E-0B857EA7EB7A}" type="presParOf" srcId="{23D3FABA-EE5F-4188-B0D5-BB405DAF5CA6}" destId="{1B61C2BB-9BF6-4BF5-A17C-FA28E1B100DA}" srcOrd="11" destOrd="0" presId="urn:microsoft.com/office/officeart/2008/layout/VerticalCurvedList"/>
    <dgm:cxn modelId="{47736D4D-DD93-4743-AA51-B3FD2B9C4BE7}" type="presParOf" srcId="{23D3FABA-EE5F-4188-B0D5-BB405DAF5CA6}" destId="{B6F90169-1DE2-4C0B-A883-593A5CAEDDD9}" srcOrd="12" destOrd="0" presId="urn:microsoft.com/office/officeart/2008/layout/VerticalCurvedList"/>
    <dgm:cxn modelId="{DA6A7333-6589-44DC-A3A0-9A924D105B31}" type="presParOf" srcId="{B6F90169-1DE2-4C0B-A883-593A5CAEDDD9}" destId="{C20055EE-F309-4FC4-943B-7EC2E2A7C1A8}" srcOrd="0" destOrd="0" presId="urn:microsoft.com/office/officeart/2008/layout/VerticalCurvedList"/>
    <dgm:cxn modelId="{5300B89F-E755-439E-AB8D-365DCF64DD7F}" type="presParOf" srcId="{23D3FABA-EE5F-4188-B0D5-BB405DAF5CA6}" destId="{8500DEA4-3C39-4631-9A1A-EC2DAFBAEE03}" srcOrd="13" destOrd="0" presId="urn:microsoft.com/office/officeart/2008/layout/VerticalCurvedList"/>
    <dgm:cxn modelId="{14865CBB-538B-405D-A23C-D7F1A15827CD}" type="presParOf" srcId="{23D3FABA-EE5F-4188-B0D5-BB405DAF5CA6}" destId="{E1A83FD1-EF5D-4935-B97D-A1A933111909}" srcOrd="14" destOrd="0" presId="urn:microsoft.com/office/officeart/2008/layout/VerticalCurvedList"/>
    <dgm:cxn modelId="{18BB658D-83C5-4A11-BDB8-5FE73097F92B}" type="presParOf" srcId="{E1A83FD1-EF5D-4935-B97D-A1A933111909}" destId="{245BAE44-76D6-4969-9868-4FA918FCC4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E8BC9-95D2-4022-B4EE-9D213813EAF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DC582C70-DDD5-4388-A968-C8446D7C3117}">
      <dgm:prSet custT="1"/>
      <dgm:spPr>
        <a:solidFill>
          <a:srgbClr val="FFC000"/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9BB81AFB-FA0B-4137-8DA7-04466532FE06}" type="sibTrans" cxnId="{8D672774-6D23-4A87-A57C-C13D7F37EC81}">
      <dgm:prSet/>
      <dgm:spPr/>
      <dgm:t>
        <a:bodyPr/>
        <a:lstStyle/>
        <a:p>
          <a:endParaRPr lang="ru-RU"/>
        </a:p>
      </dgm:t>
    </dgm:pt>
    <dgm:pt modelId="{CCD25FEC-8D4C-4886-AF6C-2A43B116E151}" type="parTrans" cxnId="{8D672774-6D23-4A87-A57C-C13D7F37EC81}">
      <dgm:prSet/>
      <dgm:spPr/>
      <dgm:t>
        <a:bodyPr/>
        <a:lstStyle/>
        <a:p>
          <a:endParaRPr lang="ru-RU"/>
        </a:p>
      </dgm:t>
    </dgm:pt>
    <dgm:pt modelId="{7D99BD6F-1AD8-4221-9EDA-A16EDBB59BD2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5A7412-EF27-4116-9050-73CA42053396}" type="sibTrans" cxnId="{A8661395-2F7D-42E7-9384-B9909432B9C4}">
      <dgm:prSet/>
      <dgm:spPr/>
      <dgm:t>
        <a:bodyPr/>
        <a:lstStyle/>
        <a:p>
          <a:endParaRPr lang="ru-RU"/>
        </a:p>
      </dgm:t>
    </dgm:pt>
    <dgm:pt modelId="{FB8C3946-3C5F-4E20-9ED7-36B067401000}" type="parTrans" cxnId="{A8661395-2F7D-42E7-9384-B9909432B9C4}">
      <dgm:prSet/>
      <dgm:spPr/>
      <dgm:t>
        <a:bodyPr/>
        <a:lstStyle/>
        <a:p>
          <a:endParaRPr lang="ru-RU"/>
        </a:p>
      </dgm:t>
    </dgm:pt>
    <dgm:pt modelId="{2AD78656-85C4-422C-B9CD-95BC4022234D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566E6B-73B3-46A2-AA5B-26360CE882BE}" type="sibTrans" cxnId="{942E2357-DCB6-4765-A0F6-CA77B379ADED}">
      <dgm:prSet/>
      <dgm:spPr/>
      <dgm:t>
        <a:bodyPr/>
        <a:lstStyle/>
        <a:p>
          <a:endParaRPr lang="ru-RU"/>
        </a:p>
      </dgm:t>
    </dgm:pt>
    <dgm:pt modelId="{AA876955-F8A7-4257-8FB4-D878D5F26C57}" type="parTrans" cxnId="{942E2357-DCB6-4765-A0F6-CA77B379ADED}">
      <dgm:prSet/>
      <dgm:spPr/>
      <dgm:t>
        <a:bodyPr/>
        <a:lstStyle/>
        <a:p>
          <a:endParaRPr lang="ru-RU"/>
        </a:p>
      </dgm:t>
    </dgm:pt>
    <dgm:pt modelId="{D8295086-7024-41B7-ADA2-71742BA74A9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ПО «Феникс»</a:t>
          </a:r>
          <a:endParaRPr lang="ru-RU" sz="1500" dirty="0">
            <a:solidFill>
              <a:schemeClr val="tx1"/>
            </a:solidFill>
          </a:endParaRPr>
        </a:p>
      </dgm:t>
    </dgm:pt>
    <dgm:pt modelId="{FC009E8D-4574-4D82-BC51-BEF16B736F89}" type="sibTrans" cxnId="{82CA8C48-A807-407E-8CDE-21A1F2FB9547}">
      <dgm:prSet/>
      <dgm:spPr/>
      <dgm:t>
        <a:bodyPr/>
        <a:lstStyle/>
        <a:p>
          <a:endParaRPr lang="ru-RU"/>
        </a:p>
      </dgm:t>
    </dgm:pt>
    <dgm:pt modelId="{CB1819DF-60BB-4244-A80C-F2176F2F345D}" type="parTrans" cxnId="{82CA8C48-A807-407E-8CDE-21A1F2FB9547}">
      <dgm:prSet/>
      <dgm:spPr/>
      <dgm:t>
        <a:bodyPr/>
        <a:lstStyle/>
        <a:p>
          <a:endParaRPr lang="ru-RU"/>
        </a:p>
      </dgm:t>
    </dgm:pt>
    <dgm:pt modelId="{6E0A0933-2D05-4EC1-8FE2-43512448B1C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54F4C4-5569-4B78-BD09-967B8BB779A1}" type="sibTrans" cxnId="{73212C61-615E-4BC2-867A-790CA2A70033}">
      <dgm:prSet/>
      <dgm:spPr/>
      <dgm:t>
        <a:bodyPr/>
        <a:lstStyle/>
        <a:p>
          <a:endParaRPr lang="ru-RU"/>
        </a:p>
      </dgm:t>
    </dgm:pt>
    <dgm:pt modelId="{DFF7C8E9-DC48-4BFF-B6C6-BB32035F862B}" type="parTrans" cxnId="{73212C61-615E-4BC2-867A-790CA2A70033}">
      <dgm:prSet/>
      <dgm:spPr/>
      <dgm:t>
        <a:bodyPr/>
        <a:lstStyle/>
        <a:p>
          <a:endParaRPr lang="ru-RU"/>
        </a:p>
      </dgm:t>
    </dgm:pt>
    <dgm:pt modelId="{5739FFD1-D6F5-4969-9A74-746C5F023CF2}" type="pres">
      <dgm:prSet presAssocID="{A50E8BC9-95D2-4022-B4EE-9D213813EAF2}" presName="Name0" presStyleCnt="0">
        <dgm:presLayoutVars>
          <dgm:dir/>
          <dgm:animLvl val="lvl"/>
          <dgm:resizeHandles val="exact"/>
        </dgm:presLayoutVars>
      </dgm:prSet>
      <dgm:spPr/>
    </dgm:pt>
    <dgm:pt modelId="{D15BD23B-E5D5-4473-937E-E1654B11E07F}" type="pres">
      <dgm:prSet presAssocID="{DC582C70-DDD5-4388-A968-C8446D7C3117}" presName="boxAndChildren" presStyleCnt="0"/>
      <dgm:spPr/>
    </dgm:pt>
    <dgm:pt modelId="{3E7BEA93-5A14-475B-9EE6-48CB9BFCD03D}" type="pres">
      <dgm:prSet presAssocID="{DC582C70-DDD5-4388-A968-C8446D7C3117}" presName="parentTextBox" presStyleLbl="node1" presStyleIdx="0" presStyleCnt="5" custScaleY="11501"/>
      <dgm:spPr/>
      <dgm:t>
        <a:bodyPr/>
        <a:lstStyle/>
        <a:p>
          <a:endParaRPr lang="ru-RU"/>
        </a:p>
      </dgm:t>
    </dgm:pt>
    <dgm:pt modelId="{EA918BB6-5BF5-434A-98F4-5F3F187F6189}" type="pres">
      <dgm:prSet presAssocID="{02566E6B-73B3-46A2-AA5B-26360CE882BE}" presName="sp" presStyleCnt="0"/>
      <dgm:spPr/>
    </dgm:pt>
    <dgm:pt modelId="{EC21644E-2487-4E7D-9252-634A03524B4D}" type="pres">
      <dgm:prSet presAssocID="{2AD78656-85C4-422C-B9CD-95BC4022234D}" presName="arrowAndChildren" presStyleCnt="0"/>
      <dgm:spPr/>
    </dgm:pt>
    <dgm:pt modelId="{90543359-D4F5-4F15-8047-E0C53E02B38F}" type="pres">
      <dgm:prSet presAssocID="{2AD78656-85C4-422C-B9CD-95BC4022234D}" presName="parentTextArrow" presStyleLbl="node1" presStyleIdx="1" presStyleCnt="5" custScaleY="14746"/>
      <dgm:spPr/>
      <dgm:t>
        <a:bodyPr/>
        <a:lstStyle/>
        <a:p>
          <a:endParaRPr lang="ru-RU"/>
        </a:p>
      </dgm:t>
    </dgm:pt>
    <dgm:pt modelId="{8855640B-442B-4615-9378-9D9AD6CF3386}" type="pres">
      <dgm:prSet presAssocID="{545A7412-EF27-4116-9050-73CA42053396}" presName="sp" presStyleCnt="0"/>
      <dgm:spPr/>
    </dgm:pt>
    <dgm:pt modelId="{83FBDDE7-F3DE-4D2A-88E7-3E72E6D7FFFC}" type="pres">
      <dgm:prSet presAssocID="{7D99BD6F-1AD8-4221-9EDA-A16EDBB59BD2}" presName="arrowAndChildren" presStyleCnt="0"/>
      <dgm:spPr/>
    </dgm:pt>
    <dgm:pt modelId="{3BAF195A-C8E7-42E6-B4CE-6704516DFF4F}" type="pres">
      <dgm:prSet presAssocID="{7D99BD6F-1AD8-4221-9EDA-A16EDBB59BD2}" presName="parentTextArrow" presStyleLbl="node1" presStyleIdx="2" presStyleCnt="5" custScaleY="14663" custLinFactNeighborX="381" custLinFactNeighborY="-298"/>
      <dgm:spPr/>
      <dgm:t>
        <a:bodyPr/>
        <a:lstStyle/>
        <a:p>
          <a:endParaRPr lang="ru-RU"/>
        </a:p>
      </dgm:t>
    </dgm:pt>
    <dgm:pt modelId="{60DD53AF-92A8-4898-888A-2B2AE41A78DE}" type="pres">
      <dgm:prSet presAssocID="{FC009E8D-4574-4D82-BC51-BEF16B736F89}" presName="sp" presStyleCnt="0"/>
      <dgm:spPr/>
    </dgm:pt>
    <dgm:pt modelId="{57CE2099-A460-4C60-B7C3-06864889C55D}" type="pres">
      <dgm:prSet presAssocID="{D8295086-7024-41B7-ADA2-71742BA74A98}" presName="arrowAndChildren" presStyleCnt="0"/>
      <dgm:spPr/>
    </dgm:pt>
    <dgm:pt modelId="{774252D1-ADCE-4C4F-8BA0-05A51F4719D8}" type="pres">
      <dgm:prSet presAssocID="{D8295086-7024-41B7-ADA2-71742BA74A98}" presName="parentTextArrow" presStyleLbl="node1" presStyleIdx="3" presStyleCnt="5" custScaleY="14068"/>
      <dgm:spPr/>
      <dgm:t>
        <a:bodyPr/>
        <a:lstStyle/>
        <a:p>
          <a:endParaRPr lang="ru-RU"/>
        </a:p>
      </dgm:t>
    </dgm:pt>
    <dgm:pt modelId="{6C019F61-F175-4EF9-9D46-1C1FFD03A0CF}" type="pres">
      <dgm:prSet presAssocID="{7854F4C4-5569-4B78-BD09-967B8BB779A1}" presName="sp" presStyleCnt="0"/>
      <dgm:spPr/>
    </dgm:pt>
    <dgm:pt modelId="{CDB2D644-7682-49C9-A90B-F548181D7F7F}" type="pres">
      <dgm:prSet presAssocID="{6E0A0933-2D05-4EC1-8FE2-43512448B1C6}" presName="arrowAndChildren" presStyleCnt="0"/>
      <dgm:spPr/>
    </dgm:pt>
    <dgm:pt modelId="{1B6FD278-EC0F-4D27-B960-126E67922251}" type="pres">
      <dgm:prSet presAssocID="{6E0A0933-2D05-4EC1-8FE2-43512448B1C6}" presName="parentTextArrow" presStyleLbl="node1" presStyleIdx="4" presStyleCnt="5" custScaleY="16431" custLinFactNeighborX="-293" custLinFactNeighborY="-767"/>
      <dgm:spPr/>
      <dgm:t>
        <a:bodyPr/>
        <a:lstStyle/>
        <a:p>
          <a:endParaRPr lang="ru-RU"/>
        </a:p>
      </dgm:t>
    </dgm:pt>
  </dgm:ptLst>
  <dgm:cxnLst>
    <dgm:cxn modelId="{9697F207-2926-4DAF-A159-0F918431127E}" type="presOf" srcId="{6E0A0933-2D05-4EC1-8FE2-43512448B1C6}" destId="{1B6FD278-EC0F-4D27-B960-126E67922251}" srcOrd="0" destOrd="0" presId="urn:microsoft.com/office/officeart/2005/8/layout/process4"/>
    <dgm:cxn modelId="{148F41E9-6C50-4ADB-8E91-1813EE3AF67C}" type="presOf" srcId="{2AD78656-85C4-422C-B9CD-95BC4022234D}" destId="{90543359-D4F5-4F15-8047-E0C53E02B38F}" srcOrd="0" destOrd="0" presId="urn:microsoft.com/office/officeart/2005/8/layout/process4"/>
    <dgm:cxn modelId="{1A965659-D411-4B0F-AD92-E819B19C471D}" type="presOf" srcId="{7D99BD6F-1AD8-4221-9EDA-A16EDBB59BD2}" destId="{3BAF195A-C8E7-42E6-B4CE-6704516DFF4F}" srcOrd="0" destOrd="0" presId="urn:microsoft.com/office/officeart/2005/8/layout/process4"/>
    <dgm:cxn modelId="{EB23D8B6-3E9D-4A34-A7BB-943A25D8735F}" type="presOf" srcId="{D8295086-7024-41B7-ADA2-71742BA74A98}" destId="{774252D1-ADCE-4C4F-8BA0-05A51F4719D8}" srcOrd="0" destOrd="0" presId="urn:microsoft.com/office/officeart/2005/8/layout/process4"/>
    <dgm:cxn modelId="{C956E010-10A4-4506-844E-715DE670E107}" type="presOf" srcId="{A50E8BC9-95D2-4022-B4EE-9D213813EAF2}" destId="{5739FFD1-D6F5-4969-9A74-746C5F023CF2}" srcOrd="0" destOrd="0" presId="urn:microsoft.com/office/officeart/2005/8/layout/process4"/>
    <dgm:cxn modelId="{82CA8C48-A807-407E-8CDE-21A1F2FB9547}" srcId="{A50E8BC9-95D2-4022-B4EE-9D213813EAF2}" destId="{D8295086-7024-41B7-ADA2-71742BA74A98}" srcOrd="1" destOrd="0" parTransId="{CB1819DF-60BB-4244-A80C-F2176F2F345D}" sibTransId="{FC009E8D-4574-4D82-BC51-BEF16B736F89}"/>
    <dgm:cxn modelId="{73212C61-615E-4BC2-867A-790CA2A70033}" srcId="{A50E8BC9-95D2-4022-B4EE-9D213813EAF2}" destId="{6E0A0933-2D05-4EC1-8FE2-43512448B1C6}" srcOrd="0" destOrd="0" parTransId="{DFF7C8E9-DC48-4BFF-B6C6-BB32035F862B}" sibTransId="{7854F4C4-5569-4B78-BD09-967B8BB779A1}"/>
    <dgm:cxn modelId="{8D672774-6D23-4A87-A57C-C13D7F37EC81}" srcId="{A50E8BC9-95D2-4022-B4EE-9D213813EAF2}" destId="{DC582C70-DDD5-4388-A968-C8446D7C3117}" srcOrd="4" destOrd="0" parTransId="{CCD25FEC-8D4C-4886-AF6C-2A43B116E151}" sibTransId="{9BB81AFB-FA0B-4137-8DA7-04466532FE06}"/>
    <dgm:cxn modelId="{942E2357-DCB6-4765-A0F6-CA77B379ADED}" srcId="{A50E8BC9-95D2-4022-B4EE-9D213813EAF2}" destId="{2AD78656-85C4-422C-B9CD-95BC4022234D}" srcOrd="3" destOrd="0" parTransId="{AA876955-F8A7-4257-8FB4-D878D5F26C57}" sibTransId="{02566E6B-73B3-46A2-AA5B-26360CE882BE}"/>
    <dgm:cxn modelId="{586FED47-E0C5-4728-8FB4-3E2866E6E9AE}" type="presOf" srcId="{DC582C70-DDD5-4388-A968-C8446D7C3117}" destId="{3E7BEA93-5A14-475B-9EE6-48CB9BFCD03D}" srcOrd="0" destOrd="0" presId="urn:microsoft.com/office/officeart/2005/8/layout/process4"/>
    <dgm:cxn modelId="{A8661395-2F7D-42E7-9384-B9909432B9C4}" srcId="{A50E8BC9-95D2-4022-B4EE-9D213813EAF2}" destId="{7D99BD6F-1AD8-4221-9EDA-A16EDBB59BD2}" srcOrd="2" destOrd="0" parTransId="{FB8C3946-3C5F-4E20-9ED7-36B067401000}" sibTransId="{545A7412-EF27-4116-9050-73CA42053396}"/>
    <dgm:cxn modelId="{A938235F-709A-4E28-B6DE-1B9417727DD8}" type="presParOf" srcId="{5739FFD1-D6F5-4969-9A74-746C5F023CF2}" destId="{D15BD23B-E5D5-4473-937E-E1654B11E07F}" srcOrd="0" destOrd="0" presId="urn:microsoft.com/office/officeart/2005/8/layout/process4"/>
    <dgm:cxn modelId="{C18A51BE-8209-4143-B797-391DDE633D79}" type="presParOf" srcId="{D15BD23B-E5D5-4473-937E-E1654B11E07F}" destId="{3E7BEA93-5A14-475B-9EE6-48CB9BFCD03D}" srcOrd="0" destOrd="0" presId="urn:microsoft.com/office/officeart/2005/8/layout/process4"/>
    <dgm:cxn modelId="{B3FF2073-ED37-4EEC-B0B9-F6A39537294E}" type="presParOf" srcId="{5739FFD1-D6F5-4969-9A74-746C5F023CF2}" destId="{EA918BB6-5BF5-434A-98F4-5F3F187F6189}" srcOrd="1" destOrd="0" presId="urn:microsoft.com/office/officeart/2005/8/layout/process4"/>
    <dgm:cxn modelId="{910AEC02-CD9A-4EE3-8969-D9D2AA0886C7}" type="presParOf" srcId="{5739FFD1-D6F5-4969-9A74-746C5F023CF2}" destId="{EC21644E-2487-4E7D-9252-634A03524B4D}" srcOrd="2" destOrd="0" presId="urn:microsoft.com/office/officeart/2005/8/layout/process4"/>
    <dgm:cxn modelId="{AC5969BF-97B9-4F77-88A6-E6B1437A5100}" type="presParOf" srcId="{EC21644E-2487-4E7D-9252-634A03524B4D}" destId="{90543359-D4F5-4F15-8047-E0C53E02B38F}" srcOrd="0" destOrd="0" presId="urn:microsoft.com/office/officeart/2005/8/layout/process4"/>
    <dgm:cxn modelId="{0E33321F-534D-4AAA-88BA-1A7AA5F705CF}" type="presParOf" srcId="{5739FFD1-D6F5-4969-9A74-746C5F023CF2}" destId="{8855640B-442B-4615-9378-9D9AD6CF3386}" srcOrd="3" destOrd="0" presId="urn:microsoft.com/office/officeart/2005/8/layout/process4"/>
    <dgm:cxn modelId="{31039A18-7EC6-49EA-995F-E031A9A601DC}" type="presParOf" srcId="{5739FFD1-D6F5-4969-9A74-746C5F023CF2}" destId="{83FBDDE7-F3DE-4D2A-88E7-3E72E6D7FFFC}" srcOrd="4" destOrd="0" presId="urn:microsoft.com/office/officeart/2005/8/layout/process4"/>
    <dgm:cxn modelId="{5AABBE40-9A8E-4255-964E-1BA135E15840}" type="presParOf" srcId="{83FBDDE7-F3DE-4D2A-88E7-3E72E6D7FFFC}" destId="{3BAF195A-C8E7-42E6-B4CE-6704516DFF4F}" srcOrd="0" destOrd="0" presId="urn:microsoft.com/office/officeart/2005/8/layout/process4"/>
    <dgm:cxn modelId="{A9D32975-E72D-437C-9D94-A713563F4D35}" type="presParOf" srcId="{5739FFD1-D6F5-4969-9A74-746C5F023CF2}" destId="{60DD53AF-92A8-4898-888A-2B2AE41A78DE}" srcOrd="5" destOrd="0" presId="urn:microsoft.com/office/officeart/2005/8/layout/process4"/>
    <dgm:cxn modelId="{3EC40DA3-2E0E-42D2-9531-4EA98FCE6F01}" type="presParOf" srcId="{5739FFD1-D6F5-4969-9A74-746C5F023CF2}" destId="{57CE2099-A460-4C60-B7C3-06864889C55D}" srcOrd="6" destOrd="0" presId="urn:microsoft.com/office/officeart/2005/8/layout/process4"/>
    <dgm:cxn modelId="{887F5B11-AAA7-4FC4-8E97-D3BDB9F4E64D}" type="presParOf" srcId="{57CE2099-A460-4C60-B7C3-06864889C55D}" destId="{774252D1-ADCE-4C4F-8BA0-05A51F4719D8}" srcOrd="0" destOrd="0" presId="urn:microsoft.com/office/officeart/2005/8/layout/process4"/>
    <dgm:cxn modelId="{72BC7097-B023-41E2-A720-9B8E0108C9A4}" type="presParOf" srcId="{5739FFD1-D6F5-4969-9A74-746C5F023CF2}" destId="{6C019F61-F175-4EF9-9D46-1C1FFD03A0CF}" srcOrd="7" destOrd="0" presId="urn:microsoft.com/office/officeart/2005/8/layout/process4"/>
    <dgm:cxn modelId="{166357DD-B332-41A5-858F-AB3978D651F3}" type="presParOf" srcId="{5739FFD1-D6F5-4969-9A74-746C5F023CF2}" destId="{CDB2D644-7682-49C9-A90B-F548181D7F7F}" srcOrd="8" destOrd="0" presId="urn:microsoft.com/office/officeart/2005/8/layout/process4"/>
    <dgm:cxn modelId="{B2F6F188-8206-40BE-B776-B00765E0D5E7}" type="presParOf" srcId="{CDB2D644-7682-49C9-A90B-F548181D7F7F}" destId="{1B6FD278-EC0F-4D27-B960-126E67922251}" srcOrd="0" destOrd="0" presId="urn:microsoft.com/office/officeart/2005/8/layout/process4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374DC-A0F0-4B41-8095-BEAEB410EF5B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AD141-8EAA-47AE-A106-8C09DBCB897A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9615B4D-28FF-4D49-AC1D-F3DE2513A441}" type="parTrans" cxnId="{C7F0831F-7D6E-49C2-B098-C0DAFBDCADC7}">
      <dgm:prSet/>
      <dgm:spPr/>
      <dgm:t>
        <a:bodyPr/>
        <a:lstStyle/>
        <a:p>
          <a:endParaRPr lang="ru-RU"/>
        </a:p>
      </dgm:t>
    </dgm:pt>
    <dgm:pt modelId="{C37E8621-A766-4BD2-B4DD-0020BB7E6F34}" type="sibTrans" cxnId="{C7F0831F-7D6E-49C2-B098-C0DAFBDCADC7}">
      <dgm:prSet/>
      <dgm:spPr/>
      <dgm:t>
        <a:bodyPr/>
        <a:lstStyle/>
        <a:p>
          <a:endParaRPr lang="ru-RU"/>
        </a:p>
      </dgm:t>
    </dgm:pt>
    <dgm:pt modelId="{3687C2D0-A201-45A0-8B52-8907355DD910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295A89D0-CBD9-4A24-A2F1-0347C02D4EB7}" type="parTrans" cxnId="{47853EBE-D40E-4EA2-8845-A16619A7E4BC}">
      <dgm:prSet/>
      <dgm:spPr/>
      <dgm:t>
        <a:bodyPr/>
        <a:lstStyle/>
        <a:p>
          <a:endParaRPr lang="ru-RU"/>
        </a:p>
      </dgm:t>
    </dgm:pt>
    <dgm:pt modelId="{B31BA083-3A83-4DA8-82DC-4566D10BFC60}" type="sibTrans" cxnId="{47853EBE-D40E-4EA2-8845-A16619A7E4BC}">
      <dgm:prSet/>
      <dgm:spPr/>
      <dgm:t>
        <a:bodyPr/>
        <a:lstStyle/>
        <a:p>
          <a:endParaRPr lang="ru-RU"/>
        </a:p>
      </dgm:t>
    </dgm:pt>
    <dgm:pt modelId="{F21D8771-0B07-48C7-861C-A93B05A1E8CB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CA88921-6570-477F-B75A-12B7FDC9582B}" type="parTrans" cxnId="{69DE9D20-14A1-4C5E-9408-3304AAB98F2C}">
      <dgm:prSet/>
      <dgm:spPr/>
      <dgm:t>
        <a:bodyPr/>
        <a:lstStyle/>
        <a:p>
          <a:endParaRPr lang="ru-RU"/>
        </a:p>
      </dgm:t>
    </dgm:pt>
    <dgm:pt modelId="{55C108D7-EA64-446B-8D09-988CDBA2CC22}" type="sibTrans" cxnId="{69DE9D20-14A1-4C5E-9408-3304AAB98F2C}">
      <dgm:prSet/>
      <dgm:spPr/>
      <dgm:t>
        <a:bodyPr/>
        <a:lstStyle/>
        <a:p>
          <a:endParaRPr lang="ru-RU"/>
        </a:p>
      </dgm:t>
    </dgm:pt>
    <dgm:pt modelId="{0F85634A-48AD-4C76-A9F2-C139F5C43837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737F3FC0-5F51-44B1-9EBD-481B11730545}" type="parTrans" cxnId="{7A0F73FC-C202-43EC-8A00-437CA823F821}">
      <dgm:prSet/>
      <dgm:spPr/>
      <dgm:t>
        <a:bodyPr/>
        <a:lstStyle/>
        <a:p>
          <a:endParaRPr lang="ru-RU"/>
        </a:p>
      </dgm:t>
    </dgm:pt>
    <dgm:pt modelId="{7E2F97C9-3599-46C6-919D-5A5C274D996E}" type="sibTrans" cxnId="{7A0F73FC-C202-43EC-8A00-437CA823F821}">
      <dgm:prSet/>
      <dgm:spPr/>
      <dgm:t>
        <a:bodyPr/>
        <a:lstStyle/>
        <a:p>
          <a:endParaRPr lang="ru-RU"/>
        </a:p>
      </dgm:t>
    </dgm:pt>
    <dgm:pt modelId="{009429CC-431D-4998-BD61-975F3030BCE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A42D64D-C74A-4FBE-91F1-E5234D261E0C}" type="parTrans" cxnId="{376DEB1D-130D-4736-8E80-919B22B70CCE}">
      <dgm:prSet/>
      <dgm:spPr/>
      <dgm:t>
        <a:bodyPr/>
        <a:lstStyle/>
        <a:p>
          <a:endParaRPr lang="ru-RU"/>
        </a:p>
      </dgm:t>
    </dgm:pt>
    <dgm:pt modelId="{FA218346-51A2-4852-99D8-76078CFA7E97}" type="sibTrans" cxnId="{376DEB1D-130D-4736-8E80-919B22B70CCE}">
      <dgm:prSet/>
      <dgm:spPr/>
      <dgm:t>
        <a:bodyPr/>
        <a:lstStyle/>
        <a:p>
          <a:endParaRPr lang="ru-RU"/>
        </a:p>
      </dgm:t>
    </dgm:pt>
    <dgm:pt modelId="{FDEE4939-9129-4A42-99A2-16AA12E0E61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8BD5AE1-55D7-4E31-AC3C-3B292455B952}" type="parTrans" cxnId="{D5CE3BDE-8049-4418-B803-FE9EEDC58068}">
      <dgm:prSet/>
      <dgm:spPr/>
      <dgm:t>
        <a:bodyPr/>
        <a:lstStyle/>
        <a:p>
          <a:endParaRPr lang="ru-RU"/>
        </a:p>
      </dgm:t>
    </dgm:pt>
    <dgm:pt modelId="{F4BABB5B-2E12-44BE-A380-CE6325DBF341}" type="sibTrans" cxnId="{D5CE3BDE-8049-4418-B803-FE9EEDC58068}">
      <dgm:prSet/>
      <dgm:spPr/>
      <dgm:t>
        <a:bodyPr/>
        <a:lstStyle/>
        <a:p>
          <a:endParaRPr lang="ru-RU"/>
        </a:p>
      </dgm:t>
    </dgm:pt>
    <dgm:pt modelId="{64DD8BC0-CF65-4DED-AEFD-3EE4A901FB9D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1E4370C8-AB55-4749-858B-4D511D81EFF3}" type="parTrans" cxnId="{4BA54C84-B667-41DE-88F0-A30C3FA5DB15}">
      <dgm:prSet/>
      <dgm:spPr/>
      <dgm:t>
        <a:bodyPr/>
        <a:lstStyle/>
        <a:p>
          <a:endParaRPr lang="ru-RU"/>
        </a:p>
      </dgm:t>
    </dgm:pt>
    <dgm:pt modelId="{05CAC481-D06F-4934-8322-BB36782F4340}" type="sibTrans" cxnId="{4BA54C84-B667-41DE-88F0-A30C3FA5DB15}">
      <dgm:prSet/>
      <dgm:spPr/>
      <dgm:t>
        <a:bodyPr/>
        <a:lstStyle/>
        <a:p>
          <a:endParaRPr lang="ru-RU"/>
        </a:p>
      </dgm:t>
    </dgm:pt>
    <dgm:pt modelId="{D67E0347-0169-4AE9-854C-A2B11D326390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B938D83-A4FA-442A-85AA-8DD834A447E9}" type="parTrans" cxnId="{CBD0600E-582A-4A44-B82E-613BB18DD62B}">
      <dgm:prSet/>
      <dgm:spPr/>
      <dgm:t>
        <a:bodyPr/>
        <a:lstStyle/>
        <a:p>
          <a:endParaRPr lang="ru-RU"/>
        </a:p>
      </dgm:t>
    </dgm:pt>
    <dgm:pt modelId="{452F9F1B-2398-4084-AC32-15EC33777981}" type="sibTrans" cxnId="{CBD0600E-582A-4A44-B82E-613BB18DD62B}">
      <dgm:prSet/>
      <dgm:spPr/>
      <dgm:t>
        <a:bodyPr/>
        <a:lstStyle/>
        <a:p>
          <a:endParaRPr lang="ru-RU"/>
        </a:p>
      </dgm:t>
    </dgm:pt>
    <dgm:pt modelId="{BAB883F0-B641-4492-A253-0BE7DA4A6BE8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0E1C214-8558-4D58-AC35-C0D320C8FB75}" type="parTrans" cxnId="{6051865C-503D-4F81-A8EF-B3A96C394237}">
      <dgm:prSet/>
      <dgm:spPr/>
      <dgm:t>
        <a:bodyPr/>
        <a:lstStyle/>
        <a:p>
          <a:endParaRPr lang="ru-RU"/>
        </a:p>
      </dgm:t>
    </dgm:pt>
    <dgm:pt modelId="{C8335B62-C26B-480C-8061-2F9D6931CAF7}" type="sibTrans" cxnId="{6051865C-503D-4F81-A8EF-B3A96C394237}">
      <dgm:prSet/>
      <dgm:spPr/>
      <dgm:t>
        <a:bodyPr/>
        <a:lstStyle/>
        <a:p>
          <a:endParaRPr lang="ru-RU"/>
        </a:p>
      </dgm:t>
    </dgm:pt>
    <dgm:pt modelId="{0E9191E9-CD9A-410B-B020-CDB404F39FF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3B245904-90E2-48CA-BAD6-A26AE9B8EBB4}" type="parTrans" cxnId="{E0EBC1C9-D480-4F82-BDB4-6C095D48A626}">
      <dgm:prSet/>
      <dgm:spPr/>
      <dgm:t>
        <a:bodyPr/>
        <a:lstStyle/>
        <a:p>
          <a:endParaRPr lang="ru-RU"/>
        </a:p>
      </dgm:t>
    </dgm:pt>
    <dgm:pt modelId="{71153075-9F7A-43DA-919F-7671BCF11E5F}" type="sibTrans" cxnId="{E0EBC1C9-D480-4F82-BDB4-6C095D48A626}">
      <dgm:prSet/>
      <dgm:spPr/>
      <dgm:t>
        <a:bodyPr/>
        <a:lstStyle/>
        <a:p>
          <a:endParaRPr lang="ru-RU"/>
        </a:p>
      </dgm:t>
    </dgm:pt>
    <dgm:pt modelId="{E89703CF-FF1F-485B-882A-B65544FF10EB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F3CF0748-6D60-4F9A-907E-43C8B938F68D}" type="parTrans" cxnId="{45380FB3-C6A5-4F55-AAA4-F1EA92B3B1AF}">
      <dgm:prSet/>
      <dgm:spPr/>
      <dgm:t>
        <a:bodyPr/>
        <a:lstStyle/>
        <a:p>
          <a:endParaRPr lang="ru-RU"/>
        </a:p>
      </dgm:t>
    </dgm:pt>
    <dgm:pt modelId="{7DEB2BCF-4AC7-43AB-9491-81695DBF4309}" type="sibTrans" cxnId="{45380FB3-C6A5-4F55-AAA4-F1EA92B3B1AF}">
      <dgm:prSet/>
      <dgm:spPr/>
      <dgm:t>
        <a:bodyPr/>
        <a:lstStyle/>
        <a:p>
          <a:endParaRPr lang="ru-RU"/>
        </a:p>
      </dgm:t>
    </dgm:pt>
    <dgm:pt modelId="{B2639CC2-8A4A-412D-8C53-306DB3098C35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0.8%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5D626A2-2BBE-4276-B2D2-447BA3C9A1DA}" type="parTrans" cxnId="{36846E12-8DA0-4C98-84AD-AE2F34A024E8}">
      <dgm:prSet/>
      <dgm:spPr/>
      <dgm:t>
        <a:bodyPr/>
        <a:lstStyle/>
        <a:p>
          <a:endParaRPr lang="ru-RU"/>
        </a:p>
      </dgm:t>
    </dgm:pt>
    <dgm:pt modelId="{4598109F-1747-4623-B5A1-92BB45968F14}" type="sibTrans" cxnId="{36846E12-8DA0-4C98-84AD-AE2F34A024E8}">
      <dgm:prSet/>
      <dgm:spPr/>
      <dgm:t>
        <a:bodyPr/>
        <a:lstStyle/>
        <a:p>
          <a:endParaRPr lang="ru-RU"/>
        </a:p>
      </dgm:t>
    </dgm:pt>
    <dgm:pt modelId="{86D781FD-BD5C-4C4D-9BE9-C5BCEAD74C5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5EB5DEB-CD61-4BAC-9851-3DE59249AB7A}" type="parTrans" cxnId="{0FF92BAF-0C0C-4E39-A188-E827D535EC1C}">
      <dgm:prSet/>
      <dgm:spPr/>
      <dgm:t>
        <a:bodyPr/>
        <a:lstStyle/>
        <a:p>
          <a:endParaRPr lang="ru-RU"/>
        </a:p>
      </dgm:t>
    </dgm:pt>
    <dgm:pt modelId="{C2AC8BB5-974E-4DA9-A7CB-54B2D2F7A1B2}" type="sibTrans" cxnId="{0FF92BAF-0C0C-4E39-A188-E827D535EC1C}">
      <dgm:prSet/>
      <dgm:spPr/>
      <dgm:t>
        <a:bodyPr/>
        <a:lstStyle/>
        <a:p>
          <a:endParaRPr lang="ru-RU"/>
        </a:p>
      </dgm:t>
    </dgm:pt>
    <dgm:pt modelId="{442C8B02-778A-4ECB-9A0A-87C5CD4AC454}" type="pres">
      <dgm:prSet presAssocID="{A67374DC-A0F0-4B41-8095-BEAEB410EF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A51E6-183C-4FF1-A1E3-7D1C68FB30D0}" type="pres">
      <dgm:prSet presAssocID="{56DAD141-8EAA-47AE-A106-8C09DBCB897A}" presName="composite" presStyleCnt="0"/>
      <dgm:spPr/>
      <dgm:t>
        <a:bodyPr/>
        <a:lstStyle/>
        <a:p>
          <a:endParaRPr lang="ru-RU"/>
        </a:p>
      </dgm:t>
    </dgm:pt>
    <dgm:pt modelId="{BBC52E8D-38C4-4864-A36C-E573D19F0DDF}" type="pres">
      <dgm:prSet presAssocID="{56DAD141-8EAA-47AE-A106-8C09DBCB897A}" presName="parentText" presStyleLbl="alignNode1" presStyleIdx="0" presStyleCnt="2" custScaleX="65411" custScaleY="135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F7A7E-4915-414C-8E18-15636992E51B}" type="pres">
      <dgm:prSet presAssocID="{56DAD141-8EAA-47AE-A106-8C09DBCB897A}" presName="descendantText" presStyleLbl="alignAcc1" presStyleIdx="0" presStyleCnt="2" custScaleX="103200" custScaleY="176120" custLinFactNeighborX="1178" custLinFactNeighborY="-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0AA33-1EAE-49C0-BB1B-B2A3B633D3C8}" type="pres">
      <dgm:prSet presAssocID="{C37E8621-A766-4BD2-B4DD-0020BB7E6F34}" presName="sp" presStyleCnt="0"/>
      <dgm:spPr/>
      <dgm:t>
        <a:bodyPr/>
        <a:lstStyle/>
        <a:p>
          <a:endParaRPr lang="ru-RU"/>
        </a:p>
      </dgm:t>
    </dgm:pt>
    <dgm:pt modelId="{0B178ADE-FDEE-41F8-81F6-07EAA4251483}" type="pres">
      <dgm:prSet presAssocID="{F21D8771-0B07-48C7-861C-A93B05A1E8CB}" presName="composite" presStyleCnt="0"/>
      <dgm:spPr/>
      <dgm:t>
        <a:bodyPr/>
        <a:lstStyle/>
        <a:p>
          <a:endParaRPr lang="ru-RU"/>
        </a:p>
      </dgm:t>
    </dgm:pt>
    <dgm:pt modelId="{63D567B9-3B59-47E1-820F-53241EBE55EF}" type="pres">
      <dgm:prSet presAssocID="{F21D8771-0B07-48C7-861C-A93B05A1E8CB}" presName="parentText" presStyleLbl="alignNode1" presStyleIdx="1" presStyleCnt="2" custScaleX="64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5672C-883E-4B33-8317-0BF04DD63C14}" type="pres">
      <dgm:prSet presAssocID="{F21D8771-0B07-48C7-861C-A93B05A1E8CB}" presName="descendantText" presStyleLbl="alignAcc1" presStyleIdx="1" presStyleCnt="2" custScaleX="103391" custScaleY="141495" custLinFactNeighborX="-119" custLinFactNeighborY="-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18128-B7DE-4E79-BE93-2066A3EA2FE3}" type="presOf" srcId="{86D781FD-BD5C-4C4D-9BE9-C5BCEAD74C53}" destId="{81A5672C-883E-4B33-8317-0BF04DD63C14}" srcOrd="0" destOrd="2" presId="urn:microsoft.com/office/officeart/2005/8/layout/chevron2"/>
    <dgm:cxn modelId="{B3C9F2C9-27C8-4D8E-87F2-3B82B07670BA}" type="presOf" srcId="{E89703CF-FF1F-485B-882A-B65544FF10EB}" destId="{BA8F7A7E-4915-414C-8E18-15636992E51B}" srcOrd="0" destOrd="6" presId="urn:microsoft.com/office/officeart/2005/8/layout/chevron2"/>
    <dgm:cxn modelId="{57D0E151-28D1-4311-94A8-7A188011E267}" type="presOf" srcId="{FDEE4939-9129-4A42-99A2-16AA12E0E612}" destId="{BA8F7A7E-4915-414C-8E18-15636992E51B}" srcOrd="0" destOrd="2" presId="urn:microsoft.com/office/officeart/2005/8/layout/chevron2"/>
    <dgm:cxn modelId="{02BC2E42-6329-4F65-8A4A-75DF0B19D76D}" type="presOf" srcId="{D67E0347-0169-4AE9-854C-A2B11D326390}" destId="{BA8F7A7E-4915-414C-8E18-15636992E51B}" srcOrd="0" destOrd="4" presId="urn:microsoft.com/office/officeart/2005/8/layout/chevron2"/>
    <dgm:cxn modelId="{D1A2DC4B-A6FA-4BF0-BF3B-C19278C92926}" type="presOf" srcId="{BAB883F0-B641-4492-A253-0BE7DA4A6BE8}" destId="{BA8F7A7E-4915-414C-8E18-15636992E51B}" srcOrd="0" destOrd="7" presId="urn:microsoft.com/office/officeart/2005/8/layout/chevron2"/>
    <dgm:cxn modelId="{7F5B90E4-31CC-428D-ACF2-405ACF12760E}" type="presOf" srcId="{0F85634A-48AD-4C76-A9F2-C139F5C43837}" destId="{81A5672C-883E-4B33-8317-0BF04DD63C14}" srcOrd="0" destOrd="0" presId="urn:microsoft.com/office/officeart/2005/8/layout/chevron2"/>
    <dgm:cxn modelId="{63407767-BACB-4407-A0F9-4EA2BC954920}" type="presOf" srcId="{64DD8BC0-CF65-4DED-AEFD-3EE4A901FB9D}" destId="{BA8F7A7E-4915-414C-8E18-15636992E51B}" srcOrd="0" destOrd="3" presId="urn:microsoft.com/office/officeart/2005/8/layout/chevron2"/>
    <dgm:cxn modelId="{36846E12-8DA0-4C98-84AD-AE2F34A024E8}" srcId="{F21D8771-0B07-48C7-861C-A93B05A1E8CB}" destId="{B2639CC2-8A4A-412D-8C53-306DB3098C35}" srcOrd="1" destOrd="0" parTransId="{85D626A2-2BBE-4276-B2D2-447BA3C9A1DA}" sibTransId="{4598109F-1747-4623-B5A1-92BB45968F14}"/>
    <dgm:cxn modelId="{CBD0600E-582A-4A44-B82E-613BB18DD62B}" srcId="{56DAD141-8EAA-47AE-A106-8C09DBCB897A}" destId="{D67E0347-0169-4AE9-854C-A2B11D326390}" srcOrd="4" destOrd="0" parTransId="{EB938D83-A4FA-442A-85AA-8DD834A447E9}" sibTransId="{452F9F1B-2398-4084-AC32-15EC33777981}"/>
    <dgm:cxn modelId="{376DEB1D-130D-4736-8E80-919B22B70CCE}" srcId="{56DAD141-8EAA-47AE-A106-8C09DBCB897A}" destId="{009429CC-431D-4998-BD61-975F3030BCE3}" srcOrd="1" destOrd="0" parTransId="{8A42D64D-C74A-4FBE-91F1-E5234D261E0C}" sibTransId="{FA218346-51A2-4852-99D8-76078CFA7E97}"/>
    <dgm:cxn modelId="{D5CE3BDE-8049-4418-B803-FE9EEDC58068}" srcId="{56DAD141-8EAA-47AE-A106-8C09DBCB897A}" destId="{FDEE4939-9129-4A42-99A2-16AA12E0E612}" srcOrd="2" destOrd="0" parTransId="{68BD5AE1-55D7-4E31-AC3C-3B292455B952}" sibTransId="{F4BABB5B-2E12-44BE-A380-CE6325DBF341}"/>
    <dgm:cxn modelId="{7A0F73FC-C202-43EC-8A00-437CA823F821}" srcId="{F21D8771-0B07-48C7-861C-A93B05A1E8CB}" destId="{0F85634A-48AD-4C76-A9F2-C139F5C43837}" srcOrd="0" destOrd="0" parTransId="{737F3FC0-5F51-44B1-9EBD-481B11730545}" sibTransId="{7E2F97C9-3599-46C6-919D-5A5C274D996E}"/>
    <dgm:cxn modelId="{4BA54C84-B667-41DE-88F0-A30C3FA5DB15}" srcId="{56DAD141-8EAA-47AE-A106-8C09DBCB897A}" destId="{64DD8BC0-CF65-4DED-AEFD-3EE4A901FB9D}" srcOrd="3" destOrd="0" parTransId="{1E4370C8-AB55-4749-858B-4D511D81EFF3}" sibTransId="{05CAC481-D06F-4934-8322-BB36782F4340}"/>
    <dgm:cxn modelId="{8DB94BCB-1F3F-4852-A94F-0D43561855BF}" type="presOf" srcId="{B2639CC2-8A4A-412D-8C53-306DB3098C35}" destId="{81A5672C-883E-4B33-8317-0BF04DD63C14}" srcOrd="0" destOrd="1" presId="urn:microsoft.com/office/officeart/2005/8/layout/chevron2"/>
    <dgm:cxn modelId="{69DE9D20-14A1-4C5E-9408-3304AAB98F2C}" srcId="{A67374DC-A0F0-4B41-8095-BEAEB410EF5B}" destId="{F21D8771-0B07-48C7-861C-A93B05A1E8CB}" srcOrd="1" destOrd="0" parTransId="{5CA88921-6570-477F-B75A-12B7FDC9582B}" sibTransId="{55C108D7-EA64-446B-8D09-988CDBA2CC22}"/>
    <dgm:cxn modelId="{45380FB3-C6A5-4F55-AAA4-F1EA92B3B1AF}" srcId="{56DAD141-8EAA-47AE-A106-8C09DBCB897A}" destId="{E89703CF-FF1F-485B-882A-B65544FF10EB}" srcOrd="6" destOrd="0" parTransId="{F3CF0748-6D60-4F9A-907E-43C8B938F68D}" sibTransId="{7DEB2BCF-4AC7-43AB-9491-81695DBF4309}"/>
    <dgm:cxn modelId="{E0EBC1C9-D480-4F82-BDB4-6C095D48A626}" srcId="{56DAD141-8EAA-47AE-A106-8C09DBCB897A}" destId="{0E9191E9-CD9A-410B-B020-CDB404F39FF2}" srcOrd="5" destOrd="0" parTransId="{3B245904-90E2-48CA-BAD6-A26AE9B8EBB4}" sibTransId="{71153075-9F7A-43DA-919F-7671BCF11E5F}"/>
    <dgm:cxn modelId="{5AE9A52A-6309-4A96-B823-2A162FDDCB96}" type="presOf" srcId="{0E9191E9-CD9A-410B-B020-CDB404F39FF2}" destId="{BA8F7A7E-4915-414C-8E18-15636992E51B}" srcOrd="0" destOrd="5" presId="urn:microsoft.com/office/officeart/2005/8/layout/chevron2"/>
    <dgm:cxn modelId="{C7F0831F-7D6E-49C2-B098-C0DAFBDCADC7}" srcId="{A67374DC-A0F0-4B41-8095-BEAEB410EF5B}" destId="{56DAD141-8EAA-47AE-A106-8C09DBCB897A}" srcOrd="0" destOrd="0" parTransId="{59615B4D-28FF-4D49-AC1D-F3DE2513A441}" sibTransId="{C37E8621-A766-4BD2-B4DD-0020BB7E6F34}"/>
    <dgm:cxn modelId="{5E33D547-6D3C-46FF-8396-FFDE096BA32B}" type="presOf" srcId="{F21D8771-0B07-48C7-861C-A93B05A1E8CB}" destId="{63D567B9-3B59-47E1-820F-53241EBE55EF}" srcOrd="0" destOrd="0" presId="urn:microsoft.com/office/officeart/2005/8/layout/chevron2"/>
    <dgm:cxn modelId="{92229E61-3F92-4E67-915F-799908DE991C}" type="presOf" srcId="{009429CC-431D-4998-BD61-975F3030BCE3}" destId="{BA8F7A7E-4915-414C-8E18-15636992E51B}" srcOrd="0" destOrd="1" presId="urn:microsoft.com/office/officeart/2005/8/layout/chevron2"/>
    <dgm:cxn modelId="{47853EBE-D40E-4EA2-8845-A16619A7E4BC}" srcId="{56DAD141-8EAA-47AE-A106-8C09DBCB897A}" destId="{3687C2D0-A201-45A0-8B52-8907355DD910}" srcOrd="0" destOrd="0" parTransId="{295A89D0-CBD9-4A24-A2F1-0347C02D4EB7}" sibTransId="{B31BA083-3A83-4DA8-82DC-4566D10BFC60}"/>
    <dgm:cxn modelId="{7D07FCE4-9C51-456B-BB5D-C02C9667C531}" type="presOf" srcId="{3687C2D0-A201-45A0-8B52-8907355DD910}" destId="{BA8F7A7E-4915-414C-8E18-15636992E51B}" srcOrd="0" destOrd="0" presId="urn:microsoft.com/office/officeart/2005/8/layout/chevron2"/>
    <dgm:cxn modelId="{C96B5385-2403-48BF-A8B9-860CCBE8C616}" type="presOf" srcId="{A67374DC-A0F0-4B41-8095-BEAEB410EF5B}" destId="{442C8B02-778A-4ECB-9A0A-87C5CD4AC454}" srcOrd="0" destOrd="0" presId="urn:microsoft.com/office/officeart/2005/8/layout/chevron2"/>
    <dgm:cxn modelId="{0FF92BAF-0C0C-4E39-A188-E827D535EC1C}" srcId="{F21D8771-0B07-48C7-861C-A93B05A1E8CB}" destId="{86D781FD-BD5C-4C4D-9BE9-C5BCEAD74C53}" srcOrd="2" destOrd="0" parTransId="{E5EB5DEB-CD61-4BAC-9851-3DE59249AB7A}" sibTransId="{C2AC8BB5-974E-4DA9-A7CB-54B2D2F7A1B2}"/>
    <dgm:cxn modelId="{6051865C-503D-4F81-A8EF-B3A96C394237}" srcId="{56DAD141-8EAA-47AE-A106-8C09DBCB897A}" destId="{BAB883F0-B641-4492-A253-0BE7DA4A6BE8}" srcOrd="7" destOrd="0" parTransId="{60E1C214-8558-4D58-AC35-C0D320C8FB75}" sibTransId="{C8335B62-C26B-480C-8061-2F9D6931CAF7}"/>
    <dgm:cxn modelId="{2D63B402-A8F5-4726-AB2A-25CC8435575C}" type="presOf" srcId="{56DAD141-8EAA-47AE-A106-8C09DBCB897A}" destId="{BBC52E8D-38C4-4864-A36C-E573D19F0DDF}" srcOrd="0" destOrd="0" presId="urn:microsoft.com/office/officeart/2005/8/layout/chevron2"/>
    <dgm:cxn modelId="{DED2C0ED-0039-469E-A306-90B8DD3748E7}" type="presParOf" srcId="{442C8B02-778A-4ECB-9A0A-87C5CD4AC454}" destId="{380A51E6-183C-4FF1-A1E3-7D1C68FB30D0}" srcOrd="0" destOrd="0" presId="urn:microsoft.com/office/officeart/2005/8/layout/chevron2"/>
    <dgm:cxn modelId="{CC6E9E09-FA25-4545-958D-A17B20FF1C99}" type="presParOf" srcId="{380A51E6-183C-4FF1-A1E3-7D1C68FB30D0}" destId="{BBC52E8D-38C4-4864-A36C-E573D19F0DDF}" srcOrd="0" destOrd="0" presId="urn:microsoft.com/office/officeart/2005/8/layout/chevron2"/>
    <dgm:cxn modelId="{82E8C707-DC8C-452F-9D09-E892C0916E18}" type="presParOf" srcId="{380A51E6-183C-4FF1-A1E3-7D1C68FB30D0}" destId="{BA8F7A7E-4915-414C-8E18-15636992E51B}" srcOrd="1" destOrd="0" presId="urn:microsoft.com/office/officeart/2005/8/layout/chevron2"/>
    <dgm:cxn modelId="{3DE44D10-A62A-4CC2-97F6-60FB6B087E52}" type="presParOf" srcId="{442C8B02-778A-4ECB-9A0A-87C5CD4AC454}" destId="{14D0AA33-1EAE-49C0-BB1B-B2A3B633D3C8}" srcOrd="1" destOrd="0" presId="urn:microsoft.com/office/officeart/2005/8/layout/chevron2"/>
    <dgm:cxn modelId="{C745D8BE-A271-4E56-B166-23B9920BF39A}" type="presParOf" srcId="{442C8B02-778A-4ECB-9A0A-87C5CD4AC454}" destId="{0B178ADE-FDEE-41F8-81F6-07EAA4251483}" srcOrd="2" destOrd="0" presId="urn:microsoft.com/office/officeart/2005/8/layout/chevron2"/>
    <dgm:cxn modelId="{8674F011-B5F9-48BD-AAF3-21BA3CD9BCB3}" type="presParOf" srcId="{0B178ADE-FDEE-41F8-81F6-07EAA4251483}" destId="{63D567B9-3B59-47E1-820F-53241EBE55EF}" srcOrd="0" destOrd="0" presId="urn:microsoft.com/office/officeart/2005/8/layout/chevron2"/>
    <dgm:cxn modelId="{477FA752-A8AD-4BF2-9A2C-04A5B4F495BE}" type="presParOf" srcId="{0B178ADE-FDEE-41F8-81F6-07EAA4251483}" destId="{81A5672C-883E-4B33-8317-0BF04DD63C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0F702-E73C-4F21-AA06-1894FCC3ACD2}">
      <dsp:nvSpPr>
        <dsp:cNvPr id="0" name=""/>
        <dsp:cNvSpPr/>
      </dsp:nvSpPr>
      <dsp:spPr>
        <a:xfrm>
          <a:off x="-5476829" y="-839002"/>
          <a:ext cx="6524533" cy="652453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63F4-FDD5-4FA4-97B7-B4D9C184D893}">
      <dsp:nvSpPr>
        <dsp:cNvPr id="0" name=""/>
        <dsp:cNvSpPr/>
      </dsp:nvSpPr>
      <dsp:spPr>
        <a:xfrm>
          <a:off x="339983" y="220323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220323"/>
        <a:ext cx="8140263" cy="440452"/>
      </dsp:txXfrm>
    </dsp:sp>
    <dsp:sp modelId="{B38361AB-9C8A-453D-ADC5-FE6B33CC1A7B}">
      <dsp:nvSpPr>
        <dsp:cNvPr id="0" name=""/>
        <dsp:cNvSpPr/>
      </dsp:nvSpPr>
      <dsp:spPr>
        <a:xfrm>
          <a:off x="64701" y="165266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F73713-31D5-4735-9875-CA3DF5DBF04E}">
      <dsp:nvSpPr>
        <dsp:cNvPr id="0" name=""/>
        <dsp:cNvSpPr/>
      </dsp:nvSpPr>
      <dsp:spPr>
        <a:xfrm>
          <a:off x="738853" y="881389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881389"/>
        <a:ext cx="7741394" cy="440452"/>
      </dsp:txXfrm>
    </dsp:sp>
    <dsp:sp modelId="{891B1ADF-FE61-45CF-8D55-FF3315D9A06D}">
      <dsp:nvSpPr>
        <dsp:cNvPr id="0" name=""/>
        <dsp:cNvSpPr/>
      </dsp:nvSpPr>
      <dsp:spPr>
        <a:xfrm>
          <a:off x="463570" y="826333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6C918-9284-4ADD-BF33-933C19484A13}">
      <dsp:nvSpPr>
        <dsp:cNvPr id="0" name=""/>
        <dsp:cNvSpPr/>
      </dsp:nvSpPr>
      <dsp:spPr>
        <a:xfrm>
          <a:off x="957431" y="1541971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1541971"/>
        <a:ext cx="7522816" cy="440452"/>
      </dsp:txXfrm>
    </dsp:sp>
    <dsp:sp modelId="{5F6E890B-3B88-4044-956F-CAC0C7996DFD}">
      <dsp:nvSpPr>
        <dsp:cNvPr id="0" name=""/>
        <dsp:cNvSpPr/>
      </dsp:nvSpPr>
      <dsp:spPr>
        <a:xfrm>
          <a:off x="682148" y="1486914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E354D-3C84-40C3-815E-7B884F5FB31B}">
      <dsp:nvSpPr>
        <dsp:cNvPr id="0" name=""/>
        <dsp:cNvSpPr/>
      </dsp:nvSpPr>
      <dsp:spPr>
        <a:xfrm>
          <a:off x="1027221" y="2203037"/>
          <a:ext cx="745302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1027221" y="2203037"/>
        <a:ext cx="7453026" cy="440452"/>
      </dsp:txXfrm>
    </dsp:sp>
    <dsp:sp modelId="{E4D21F5D-DDAB-40C8-9CE9-683A8FDCFE12}">
      <dsp:nvSpPr>
        <dsp:cNvPr id="0" name=""/>
        <dsp:cNvSpPr/>
      </dsp:nvSpPr>
      <dsp:spPr>
        <a:xfrm>
          <a:off x="751938" y="2147981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E7A441-9403-40CF-AFB9-540ED7F3CD5C}">
      <dsp:nvSpPr>
        <dsp:cNvPr id="0" name=""/>
        <dsp:cNvSpPr/>
      </dsp:nvSpPr>
      <dsp:spPr>
        <a:xfrm>
          <a:off x="957431" y="2864104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2864104"/>
        <a:ext cx="7522816" cy="440452"/>
      </dsp:txXfrm>
    </dsp:sp>
    <dsp:sp modelId="{109DDAE4-0AE5-49E0-B02C-134FDD37220B}">
      <dsp:nvSpPr>
        <dsp:cNvPr id="0" name=""/>
        <dsp:cNvSpPr/>
      </dsp:nvSpPr>
      <dsp:spPr>
        <a:xfrm>
          <a:off x="682148" y="2809047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61C2BB-9BF6-4BF5-A17C-FA28E1B100DA}">
      <dsp:nvSpPr>
        <dsp:cNvPr id="0" name=""/>
        <dsp:cNvSpPr/>
      </dsp:nvSpPr>
      <dsp:spPr>
        <a:xfrm>
          <a:off x="738853" y="3524685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27940" rIns="27940" bIns="2794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3524685"/>
        <a:ext cx="7741394" cy="440452"/>
      </dsp:txXfrm>
    </dsp:sp>
    <dsp:sp modelId="{C20055EE-F309-4FC4-943B-7EC2E2A7C1A8}">
      <dsp:nvSpPr>
        <dsp:cNvPr id="0" name=""/>
        <dsp:cNvSpPr/>
      </dsp:nvSpPr>
      <dsp:spPr>
        <a:xfrm>
          <a:off x="463570" y="3469629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00DEA4-3C39-4631-9A1A-EC2DAFBAEE03}">
      <dsp:nvSpPr>
        <dsp:cNvPr id="0" name=""/>
        <dsp:cNvSpPr/>
      </dsp:nvSpPr>
      <dsp:spPr>
        <a:xfrm>
          <a:off x="339983" y="4185752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4185752"/>
        <a:ext cx="8140263" cy="440452"/>
      </dsp:txXfrm>
    </dsp:sp>
    <dsp:sp modelId="{245BAE44-76D6-4969-9868-4FA918FCC4A6}">
      <dsp:nvSpPr>
        <dsp:cNvPr id="0" name=""/>
        <dsp:cNvSpPr/>
      </dsp:nvSpPr>
      <dsp:spPr>
        <a:xfrm>
          <a:off x="64701" y="4130695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BEA93-5A14-475B-9EE6-48CB9BFCD03D}">
      <dsp:nvSpPr>
        <dsp:cNvPr id="0" name=""/>
        <dsp:cNvSpPr/>
      </dsp:nvSpPr>
      <dsp:spPr>
        <a:xfrm>
          <a:off x="0" y="3680181"/>
          <a:ext cx="8183880" cy="48472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kern="1200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kern="120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>
        <a:off x="0" y="3680181"/>
        <a:ext cx="8183880" cy="484727"/>
      </dsp:txXfrm>
    </dsp:sp>
    <dsp:sp modelId="{90543359-D4F5-4F15-8047-E0C53E02B38F}">
      <dsp:nvSpPr>
        <dsp:cNvPr id="0" name=""/>
        <dsp:cNvSpPr/>
      </dsp:nvSpPr>
      <dsp:spPr>
        <a:xfrm rot="10800000">
          <a:off x="0" y="2787545"/>
          <a:ext cx="8183880" cy="95585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87545"/>
        <a:ext cx="8183880" cy="955855"/>
      </dsp:txXfrm>
    </dsp:sp>
    <dsp:sp modelId="{3BAF195A-C8E7-42E6-B4CE-6704516DFF4F}">
      <dsp:nvSpPr>
        <dsp:cNvPr id="0" name=""/>
        <dsp:cNvSpPr/>
      </dsp:nvSpPr>
      <dsp:spPr>
        <a:xfrm rot="10800000">
          <a:off x="0" y="1880973"/>
          <a:ext cx="8183880" cy="95047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880973"/>
        <a:ext cx="8183880" cy="950475"/>
      </dsp:txXfrm>
    </dsp:sp>
    <dsp:sp modelId="{774252D1-ADCE-4C4F-8BA0-05A51F4719D8}">
      <dsp:nvSpPr>
        <dsp:cNvPr id="0" name=""/>
        <dsp:cNvSpPr/>
      </dsp:nvSpPr>
      <dsp:spPr>
        <a:xfrm rot="10800000">
          <a:off x="0" y="1051603"/>
          <a:ext cx="8183880" cy="911906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 «Феникс»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0" y="1051603"/>
        <a:ext cx="8183880" cy="911906"/>
      </dsp:txXfrm>
    </dsp:sp>
    <dsp:sp modelId="{1B6FD278-EC0F-4D27-B960-126E67922251}">
      <dsp:nvSpPr>
        <dsp:cNvPr id="0" name=""/>
        <dsp:cNvSpPr/>
      </dsp:nvSpPr>
      <dsp:spPr>
        <a:xfrm rot="10800000">
          <a:off x="0" y="25"/>
          <a:ext cx="8183880" cy="1065079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5"/>
        <a:ext cx="8183880" cy="10650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52E8D-38C4-4864-A36C-E573D19F0DDF}">
      <dsp:nvSpPr>
        <dsp:cNvPr id="0" name=""/>
        <dsp:cNvSpPr/>
      </dsp:nvSpPr>
      <dsp:spPr>
        <a:xfrm rot="5400000">
          <a:off x="-998201" y="1157021"/>
          <a:ext cx="2592844" cy="5633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98201" y="1157021"/>
        <a:ext cx="2592844" cy="563391"/>
      </dsp:txXfrm>
    </dsp:sp>
    <dsp:sp modelId="{BA8F7A7E-4915-414C-8E18-15636992E51B}">
      <dsp:nvSpPr>
        <dsp:cNvPr id="0" name=""/>
        <dsp:cNvSpPr/>
      </dsp:nvSpPr>
      <dsp:spPr>
        <a:xfrm rot="5400000">
          <a:off x="3206784" y="-2572916"/>
          <a:ext cx="2189183" cy="7335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5400000">
        <a:off x="3206784" y="-2572916"/>
        <a:ext cx="2189183" cy="7335017"/>
      </dsp:txXfrm>
    </dsp:sp>
    <dsp:sp modelId="{63D567B9-3B59-47E1-820F-53241EBE55EF}">
      <dsp:nvSpPr>
        <dsp:cNvPr id="0" name=""/>
        <dsp:cNvSpPr/>
      </dsp:nvSpPr>
      <dsp:spPr>
        <a:xfrm rot="5400000">
          <a:off x="-661604" y="3453231"/>
          <a:ext cx="1910450" cy="5541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661604" y="3453231"/>
        <a:ext cx="1910450" cy="554192"/>
      </dsp:txXfrm>
    </dsp:sp>
    <dsp:sp modelId="{81A5672C-883E-4B33-8317-0BF04DD63C14}">
      <dsp:nvSpPr>
        <dsp:cNvPr id="0" name=""/>
        <dsp:cNvSpPr/>
      </dsp:nvSpPr>
      <dsp:spPr>
        <a:xfrm rot="5400000">
          <a:off x="3390209" y="-366005"/>
          <a:ext cx="1758792" cy="7348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0.8%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5400000">
        <a:off x="3390209" y="-366005"/>
        <a:ext cx="1758792" cy="7348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0.64545</cdr:x>
      <cdr:y>0.71795</cdr:y>
    </cdr:from>
    <cdr:to>
      <cdr:x>0.97304</cdr:x>
      <cdr:y>0.97436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4032448"/>
          <a:ext cx="2594801" cy="144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5063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0230-79E0-4DE7-AC8E-2F033A78527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5063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30940-B38E-41E3-9D5C-D09DB7FB5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89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3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7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6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ytimg.com/vi/SbqnboD_b0k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4" y="-662829"/>
            <a:ext cx="9217023" cy="75334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15617" y="1556792"/>
            <a:ext cx="7920880" cy="185736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Бюджет для Граждан</a:t>
            </a:r>
          </a:p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соответствии с решением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ПРЖЕВАЛЬСКОГО ГОРОДСКОГО ПОСЕЛЕНИЯ 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ДЕМИДОВСКОГО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bg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Пржевальского городского поселения Демидовского района Смоленской области на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Meiryo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6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крупнейших налогоплательщиков п. Пржевальское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6326766"/>
              </p:ext>
            </p:extLst>
          </p:nvPr>
        </p:nvGraphicFramePr>
        <p:xfrm>
          <a:off x="635563" y="1446596"/>
          <a:ext cx="8183880" cy="421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5893" y="5751258"/>
            <a:ext cx="81609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Налоги, регулируемые органами местного самоуправления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20731595"/>
              </p:ext>
            </p:extLst>
          </p:nvPr>
        </p:nvGraphicFramePr>
        <p:xfrm>
          <a:off x="761976" y="1714490"/>
          <a:ext cx="7968885" cy="469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за период с 2017 по 2022 годы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1372078"/>
              </p:ext>
            </p:extLst>
          </p:nvPr>
        </p:nvGraphicFramePr>
        <p:xfrm>
          <a:off x="571472" y="1357298"/>
          <a:ext cx="8286807" cy="510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69"/>
                <a:gridCol w="2535430"/>
                <a:gridCol w="890043"/>
                <a:gridCol w="857256"/>
                <a:gridCol w="785818"/>
                <a:gridCol w="785818"/>
                <a:gridCol w="857256"/>
                <a:gridCol w="785817"/>
              </a:tblGrid>
              <a:tr h="386365"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Всего расходов,</a:t>
                      </a:r>
                      <a:r>
                        <a:rPr lang="ru-RU" sz="1300" b="0" i="0" u="none" strike="noStrike" baseline="0" dirty="0" smtClean="0">
                          <a:latin typeface="Times New Roman"/>
                        </a:rPr>
                        <a:t> тыс. руб.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</a:tr>
              <a:tr h="47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раздела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57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ОБЩЕГОСУДАРСТВЕННЫЕ ВОПРОСЫ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3 298,2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3 673,6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3 733,4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4 133,4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3 944,0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4 214,9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0200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ОБОРОНА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118,1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102,8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106,5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107,0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БЕЗОПАСНОСТЬ И ПРАВООХРАНИТЕЛЬНАЯ ДЕЯТЕЛЬНОСТЬ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НАЦИОНАЛЬНАЯ ЭКОНОМИКА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899,5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1 222,2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en-US" sz="1100" b="0" i="0" u="none" strike="noStrike" baseline="0" dirty="0" smtClean="0">
                          <a:latin typeface="Times New Roman"/>
                        </a:rPr>
                        <a:t> 506,5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8 098,0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1 027,8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1 027,8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ЖИЛИЩНО-КОММУНАЛЬНОЕ ХОЗЯЙСТВО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2 464,7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3 070,3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2 706,6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1 435,5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1 668,7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1 398,8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5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КУЛЬТУРА, КИНЕМАТОГРАФИЯ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30,7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7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СОЦИАЛЬНАЯ ПОЛИТИКА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180,6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185,2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189,3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199,7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199,7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199,7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ОБСЛУЖИВАНИЕ ГОСУДАРСТВЕННОГО И МУНИЦИПАЛЬНОГО ДОЛГА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Условно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утвержденные расходы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173,9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350,8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373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ИТОГО: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en-US" sz="1100" b="1" i="0" u="none" strike="noStrike" baseline="0" dirty="0" smtClean="0">
                          <a:latin typeface="Times New Roman"/>
                        </a:rPr>
                        <a:t> 992,1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8 267,6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19 243,9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13 987,5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7 125,5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7 302,4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6637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Пржевальского городского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3973056"/>
              </p:ext>
            </p:extLst>
          </p:nvPr>
        </p:nvGraphicFramePr>
        <p:xfrm>
          <a:off x="761975" y="1821644"/>
          <a:ext cx="8191556" cy="467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7"/>
            <a:ext cx="7715304" cy="4286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муниципальные целевые программы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0178239"/>
              </p:ext>
            </p:extLst>
          </p:nvPr>
        </p:nvGraphicFramePr>
        <p:xfrm>
          <a:off x="500034" y="928670"/>
          <a:ext cx="7786742" cy="501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3429024"/>
                <a:gridCol w="785818"/>
                <a:gridCol w="785818"/>
                <a:gridCol w="785818"/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МЦП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7657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и ремонт памятников, воинских захоронений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воинских захоронений, памятников и памятных знаков участникам ВОВ. Благоустройство и текущий ремонт 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16.12.2019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Противодействие экстремизму и профилактике терроризма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антитерростической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деятельности, противодействие возможным фактам проявления терроризма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27.06.2019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Пожарная безопасность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необходимых условий для реализации полномочий по обеспечению первичных мер пожарной безопасности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15.03.2019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7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субъектов малого и среднего предпринимательства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развития малого и среднего предпринимательства 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07.07.2017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05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современной городской среды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и комфорта городской среды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17.11.2017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Администрации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вопросов местного значения и повышение эффективности деятельности Администрации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17.11.2017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автомобильных дорог общего пользования местного значения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Поддержание автомобильных дорог в нормативном состоянии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17.11.2017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373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правонарушений обязательных требований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нарушений юридическими и индивидуальными предпринимателями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22.12.2017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708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Комплексного развития систем коммунальной инфраструктуры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в соответствие системы коммунальной инфраструктуры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Пржевальского городского поселения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4876" y="1857361"/>
          <a:ext cx="3971924" cy="214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981"/>
                <a:gridCol w="992981"/>
                <a:gridCol w="992981"/>
                <a:gridCol w="992981"/>
              </a:tblGrid>
              <a:tr h="61743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Расходы на обслуживание муниципального долга, 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02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2017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2018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060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214282" y="1857364"/>
          <a:ext cx="4224301" cy="224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/>
                <a:gridCol w="1134629"/>
                <a:gridCol w="1052651"/>
                <a:gridCol w="1009591"/>
              </a:tblGrid>
              <a:tr h="64786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Объем муниципального долга,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24777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01.01.2018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01.01.2021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275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  <a:p>
                      <a:pPr algn="ctr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Public\Pictures\Sample Pictures\долг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1714512" cy="1643074"/>
          </a:xfrm>
          <a:prstGeom prst="rect">
            <a:avLst/>
          </a:prstGeom>
          <a:noFill/>
        </p:spPr>
      </p:pic>
      <p:graphicFrame>
        <p:nvGraphicFramePr>
          <p:cNvPr id="11" name="Содержимое 7"/>
          <p:cNvGraphicFramePr>
            <a:graphicFrameLocks/>
          </p:cNvGraphicFramePr>
          <p:nvPr/>
        </p:nvGraphicFramePr>
        <p:xfrm>
          <a:off x="4786314" y="4351232"/>
          <a:ext cx="3971924" cy="20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</a:tblGrid>
              <a:tr h="2078164">
                <a:tc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071347913"/>
              </p:ext>
            </p:extLst>
          </p:nvPr>
        </p:nvGraphicFramePr>
        <p:xfrm>
          <a:off x="4286248" y="4357694"/>
          <a:ext cx="428628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Уважаемые жители посёлка Пржевальское!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1009"/>
            <a:ext cx="8229600" cy="371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Перед вами информационный материал – «Бюджет для граждан», который познакомит Вас с основными параметрами бюджета городского поселения на 2020 - 2022 годы.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Представленная в доступной и понятной форме информация, предназначена для широкого круга пользователей и обеспечивает реализацию принципов прозрачности, открытости и обеспечения полного и доступного информирования граждан о бюджете Пржевальского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8906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           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пос. Пржевальское (общая информация)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err="1"/>
              <a:t>Пржева́льское</a:t>
            </a:r>
            <a:r>
              <a:rPr lang="ru-RU" sz="1600" dirty="0"/>
              <a:t> (до 1964 года — </a:t>
            </a:r>
            <a:r>
              <a:rPr lang="ru-RU" sz="1600" b="1" dirty="0"/>
              <a:t>Слобода́</a:t>
            </a:r>
            <a:r>
              <a:rPr lang="ru-RU" sz="1600" dirty="0"/>
              <a:t>) —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посёлок городского типа в Демидовском районе Смоленской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области</a:t>
            </a:r>
            <a:r>
              <a:rPr lang="ru-RU" sz="1600" dirty="0"/>
              <a:t>, Россия. Административный центр городского поселения Пржевальское и административный центр национального парка «Смоленское </a:t>
            </a:r>
            <a:r>
              <a:rPr lang="ru-RU" sz="1600" dirty="0" err="1"/>
              <a:t>Поозерье</a:t>
            </a:r>
            <a:r>
              <a:rPr lang="ru-RU" sz="1600" dirty="0"/>
              <a:t>».</a:t>
            </a:r>
          </a:p>
          <a:p>
            <a:pPr marL="0" indent="0">
              <a:buNone/>
            </a:pPr>
            <a:r>
              <a:rPr lang="ru-RU" sz="1600" dirty="0"/>
              <a:t>Первое поселение на месте современного посёлка относится примерно к IV </a:t>
            </a:r>
            <a:r>
              <a:rPr lang="ru-RU" sz="1600" dirty="0" smtClean="0"/>
              <a:t>веку. </a:t>
            </a:r>
            <a:r>
              <a:rPr lang="ru-RU" sz="1600" dirty="0"/>
              <a:t>Первое упоминание села Слободы — в 1724 </a:t>
            </a:r>
            <a:r>
              <a:rPr lang="ru-RU" sz="1600" dirty="0" smtClean="0"/>
              <a:t>году. </a:t>
            </a:r>
            <a:r>
              <a:rPr lang="ru-RU" sz="1600" dirty="0"/>
              <a:t>В 1964 году переименован в честь Н. М. </a:t>
            </a:r>
            <a:r>
              <a:rPr lang="ru-RU" sz="1600" dirty="0" smtClean="0"/>
              <a:t>Пржевальского. </a:t>
            </a:r>
            <a:r>
              <a:rPr lang="ru-RU" sz="1600" dirty="0"/>
              <a:t>В 1974 году получил статус посёлка курортного типа.</a:t>
            </a:r>
          </a:p>
          <a:p>
            <a:endParaRPr lang="ru-RU" sz="1600" kern="1000" spc="-20" dirty="0" smtClean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kern="1000" spc="-20" dirty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dirty="0">
              <a:latin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988840"/>
            <a:ext cx="4308541" cy="3231406"/>
          </a:xfrm>
        </p:spPr>
      </p:pic>
    </p:spTree>
    <p:extLst>
      <p:ext uri="{BB962C8B-B14F-4D97-AF65-F5344CB8AC3E}">
        <p14:creationId xmlns:p14="http://schemas.microsoft.com/office/powerpoint/2010/main" xmlns="" val="1569067683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Основные направления бюджетной и налоговой политики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на 2020-2022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541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0492142"/>
              </p:ext>
            </p:extLst>
          </p:nvPr>
        </p:nvGraphicFramePr>
        <p:xfrm>
          <a:off x="357158" y="1643050"/>
          <a:ext cx="8544949" cy="484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характеристики бюджета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Пржевальского городского поселения Демидовского района Смоленской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городского поселения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1629041"/>
              </p:ext>
            </p:extLst>
          </p:nvPr>
        </p:nvGraphicFramePr>
        <p:xfrm>
          <a:off x="1019605" y="1623058"/>
          <a:ext cx="7608267" cy="403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7"/>
            <a:ext cx="6591317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82331933"/>
              </p:ext>
            </p:extLst>
          </p:nvPr>
        </p:nvGraphicFramePr>
        <p:xfrm>
          <a:off x="731573" y="1768071"/>
          <a:ext cx="7952456" cy="348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D:\Степанова М Ю\бюджет для граждан 2017\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402666"/>
            <a:ext cx="2717440" cy="1270062"/>
          </a:xfrm>
          <a:prstGeom prst="rect">
            <a:avLst/>
          </a:prstGeom>
          <a:noFill/>
        </p:spPr>
      </p:pic>
      <p:pic>
        <p:nvPicPr>
          <p:cNvPr id="7" name="Picture 5" descr="D:\Степанова М Ю\бюджет для граждан 2017\xn------5cdb3amhfbnj4ci1bkea7dza1i-400-28510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479" y="5402666"/>
            <a:ext cx="2480924" cy="1296144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Pictures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70" y="5411405"/>
            <a:ext cx="295277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5989128"/>
              </p:ext>
            </p:extLst>
          </p:nvPr>
        </p:nvGraphicFramePr>
        <p:xfrm>
          <a:off x="179511" y="1988839"/>
          <a:ext cx="8784975" cy="317109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51080"/>
                <a:gridCol w="1062391"/>
                <a:gridCol w="1062391"/>
                <a:gridCol w="1062391"/>
                <a:gridCol w="1062391"/>
                <a:gridCol w="160564"/>
                <a:gridCol w="945774"/>
                <a:gridCol w="1077993"/>
              </a:tblGrid>
              <a:tr h="26134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85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– всего (тыс. руб.), из них: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339,2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182,9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году, %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127,2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53,9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63,1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</a:t>
                      </a:r>
                      <a:r>
                        <a:rPr kumimoji="0" lang="ru-RU" sz="1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 имущества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164,4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126,2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6972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Структура безвозмездных поступлений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024495035"/>
              </p:ext>
            </p:extLst>
          </p:nvPr>
        </p:nvGraphicFramePr>
        <p:xfrm>
          <a:off x="179512" y="1340768"/>
          <a:ext cx="8820472" cy="514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773</Words>
  <Application>Microsoft Office PowerPoint</Application>
  <PresentationFormat>Экран (4:3)</PresentationFormat>
  <Paragraphs>234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Уважаемые жители посёлка Пржевальское!</vt:lpstr>
      <vt:lpstr>            пос. Пржевальское (общая информация)</vt:lpstr>
      <vt:lpstr>Основные направления бюджетной и налоговой политики на 2020-2022 годы</vt:lpstr>
      <vt:lpstr>Слайд 5</vt:lpstr>
      <vt:lpstr>Доходы бюджета городского поселения (тыс. руб.)</vt:lpstr>
      <vt:lpstr>Основные налоговые доходы (тыс. руб.)</vt:lpstr>
      <vt:lpstr>Неналоговые доходы (тыс. руб.)</vt:lpstr>
      <vt:lpstr>Структура безвозмездных поступлений (тыс. руб.)</vt:lpstr>
      <vt:lpstr>Перечень крупнейших налогоплательщиков п. Пржевальское</vt:lpstr>
      <vt:lpstr>Налоги, регулируемые органами местного самоуправления</vt:lpstr>
      <vt:lpstr>Распределение бюджетных ассигнований по разделам классификации расходов бюджета за период с 2017 по 2022 годы</vt:lpstr>
      <vt:lpstr>Структура расходов бюджета Пржевальского городского поселения  в 2020 году</vt:lpstr>
      <vt:lpstr>Основные муниципальные целевые программы</vt:lpstr>
      <vt:lpstr>Муниципальный долг Пржевальского городского поселения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LMA</cp:lastModifiedBy>
  <cp:revision>238</cp:revision>
  <cp:lastPrinted>2020-03-12T08:44:38Z</cp:lastPrinted>
  <dcterms:created xsi:type="dcterms:W3CDTF">2017-04-18T07:39:27Z</dcterms:created>
  <dcterms:modified xsi:type="dcterms:W3CDTF">2020-03-17T11:55:28Z</dcterms:modified>
</cp:coreProperties>
</file>